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sldIdLst>
    <p:sldId id="342" r:id="rId5"/>
    <p:sldId id="358" r:id="rId6"/>
    <p:sldId id="343" r:id="rId7"/>
    <p:sldId id="370" r:id="rId8"/>
    <p:sldId id="344" r:id="rId9"/>
    <p:sldId id="362" r:id="rId10"/>
    <p:sldId id="361" r:id="rId11"/>
    <p:sldId id="360" r:id="rId12"/>
    <p:sldId id="372" r:id="rId13"/>
    <p:sldId id="371" r:id="rId14"/>
    <p:sldId id="373" r:id="rId15"/>
    <p:sldId id="366" r:id="rId16"/>
    <p:sldId id="363" r:id="rId17"/>
    <p:sldId id="364" r:id="rId18"/>
    <p:sldId id="365" r:id="rId19"/>
    <p:sldId id="367" r:id="rId20"/>
    <p:sldId id="374" r:id="rId21"/>
    <p:sldId id="356" r:id="rId22"/>
    <p:sldId id="35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D6065A2-F8B0-4651-96B1-7EC63FA99A84}">
          <p14:sldIdLst>
            <p14:sldId id="342"/>
            <p14:sldId id="358"/>
            <p14:sldId id="343"/>
            <p14:sldId id="370"/>
            <p14:sldId id="344"/>
            <p14:sldId id="362"/>
            <p14:sldId id="361"/>
            <p14:sldId id="360"/>
            <p14:sldId id="372"/>
            <p14:sldId id="371"/>
            <p14:sldId id="373"/>
            <p14:sldId id="366"/>
            <p14:sldId id="363"/>
            <p14:sldId id="364"/>
            <p14:sldId id="365"/>
            <p14:sldId id="367"/>
            <p14:sldId id="374"/>
            <p14:sldId id="356"/>
            <p14:sldId id="357"/>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D2C9A31-9EE8-7B9A-FE14-D56A9DD05013}" name="Oxarart, Scott" initials="SO" userId="S::SOxarart@washoecounty.gov::a082a40d-636d-49bb-8e87-82c5bf96b50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580"/>
    <a:srgbClr val="F09E51"/>
    <a:srgbClr val="EF6543"/>
    <a:srgbClr val="3E67B1"/>
    <a:srgbClr val="4A2263"/>
    <a:srgbClr val="71C9F1"/>
    <a:srgbClr val="3D3A35"/>
    <a:srgbClr val="CEE080"/>
    <a:srgbClr val="712A24"/>
    <a:srgbClr val="EB8A2E"/>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41" autoAdjust="0"/>
    <p:restoredTop sz="94694"/>
  </p:normalViewPr>
  <p:slideViewPr>
    <p:cSldViewPr snapToGrid="0" snapToObjects="1">
      <p:cViewPr varScale="1">
        <p:scale>
          <a:sx n="111" d="100"/>
          <a:sy n="111" d="100"/>
        </p:scale>
        <p:origin x="462" y="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FD8DB2-0A97-4911-8692-858CC70E418B}"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62571BC0-3231-49EE-BBBC-D7B7B4117F48}">
      <dgm:prSet/>
      <dgm:spPr/>
      <dgm:t>
        <a:bodyPr/>
        <a:lstStyle/>
        <a:p>
          <a:r>
            <a:rPr lang="en-US" dirty="0"/>
            <a:t>Revised Total Coliform Rule: Applies to every public water system</a:t>
          </a:r>
        </a:p>
      </dgm:t>
    </dgm:pt>
    <dgm:pt modelId="{57A96F14-DDA0-4FC5-877E-F6E902F12DA6}" type="parTrans" cxnId="{DFFFBD67-BDFB-4ED2-962E-C7A41CA0D731}">
      <dgm:prSet/>
      <dgm:spPr/>
      <dgm:t>
        <a:bodyPr/>
        <a:lstStyle/>
        <a:p>
          <a:endParaRPr lang="en-US"/>
        </a:p>
      </dgm:t>
    </dgm:pt>
    <dgm:pt modelId="{D3F1ACC6-63EB-4DA7-AE31-703EFF39B5E3}" type="sibTrans" cxnId="{DFFFBD67-BDFB-4ED2-962E-C7A41CA0D731}">
      <dgm:prSet/>
      <dgm:spPr/>
      <dgm:t>
        <a:bodyPr/>
        <a:lstStyle/>
        <a:p>
          <a:endParaRPr lang="en-US"/>
        </a:p>
      </dgm:t>
    </dgm:pt>
    <dgm:pt modelId="{1BDC28EB-30E1-4F44-B05C-37AC60725395}">
      <dgm:prSet/>
      <dgm:spPr/>
      <dgm:t>
        <a:bodyPr/>
        <a:lstStyle/>
        <a:p>
          <a:r>
            <a:rPr lang="en-US" dirty="0"/>
            <a:t>Ground Water Rule: </a:t>
          </a:r>
        </a:p>
        <a:p>
          <a:r>
            <a:rPr lang="en-US" dirty="0"/>
            <a:t>Applies to every system serving groundwater. Triggered with TC+ samples. </a:t>
          </a:r>
        </a:p>
      </dgm:t>
    </dgm:pt>
    <dgm:pt modelId="{758C6FBE-ABB1-4088-8448-344A4991B8AE}" type="parTrans" cxnId="{7F81A234-3821-46FC-B08A-EB8E0C7DD2C4}">
      <dgm:prSet/>
      <dgm:spPr/>
      <dgm:t>
        <a:bodyPr/>
        <a:lstStyle/>
        <a:p>
          <a:endParaRPr lang="en-US"/>
        </a:p>
      </dgm:t>
    </dgm:pt>
    <dgm:pt modelId="{E36B664C-9F8F-46F5-A985-20B437C7E6CC}" type="sibTrans" cxnId="{7F81A234-3821-46FC-B08A-EB8E0C7DD2C4}">
      <dgm:prSet/>
      <dgm:spPr/>
      <dgm:t>
        <a:bodyPr/>
        <a:lstStyle/>
        <a:p>
          <a:endParaRPr lang="en-US"/>
        </a:p>
      </dgm:t>
    </dgm:pt>
    <dgm:pt modelId="{30B3C042-40E2-492D-80AD-76F04A92CE65}">
      <dgm:prSet custT="1"/>
      <dgm:spPr/>
      <dgm:t>
        <a:bodyPr/>
        <a:lstStyle/>
        <a:p>
          <a:r>
            <a:rPr lang="en-US" sz="1350" dirty="0"/>
            <a:t>Disinfection Byproduct Rule: </a:t>
          </a:r>
        </a:p>
        <a:p>
          <a:r>
            <a:rPr lang="en-US" sz="1400" dirty="0"/>
            <a:t>Applies to Community &amp; NTNC systems that disinfect</a:t>
          </a:r>
        </a:p>
      </dgm:t>
    </dgm:pt>
    <dgm:pt modelId="{136AD58F-45CC-445E-90FF-43632D21E992}" type="parTrans" cxnId="{7A14B674-DF6E-4DC7-8AED-27A0411A59F6}">
      <dgm:prSet/>
      <dgm:spPr/>
      <dgm:t>
        <a:bodyPr/>
        <a:lstStyle/>
        <a:p>
          <a:endParaRPr lang="en-US"/>
        </a:p>
      </dgm:t>
    </dgm:pt>
    <dgm:pt modelId="{659FB14A-18C7-4721-B5FF-AA150F0F6CCE}" type="sibTrans" cxnId="{7A14B674-DF6E-4DC7-8AED-27A0411A59F6}">
      <dgm:prSet/>
      <dgm:spPr/>
      <dgm:t>
        <a:bodyPr/>
        <a:lstStyle/>
        <a:p>
          <a:endParaRPr lang="en-US"/>
        </a:p>
      </dgm:t>
    </dgm:pt>
    <dgm:pt modelId="{77A248D8-F0DB-4592-81C5-9A9DD0CFCCCB}">
      <dgm:prSet/>
      <dgm:spPr/>
      <dgm:t>
        <a:bodyPr/>
        <a:lstStyle/>
        <a:p>
          <a:r>
            <a:rPr lang="en-US" dirty="0"/>
            <a:t>Lead and Copper Rule: Applies to Community &amp; NTNC systems</a:t>
          </a:r>
        </a:p>
      </dgm:t>
    </dgm:pt>
    <dgm:pt modelId="{943CAFAE-4D94-4D7E-B7C4-5212B5B7AB60}" type="parTrans" cxnId="{6EF5FF9D-4FB3-4B4B-A143-9B44FD51057D}">
      <dgm:prSet/>
      <dgm:spPr/>
      <dgm:t>
        <a:bodyPr/>
        <a:lstStyle/>
        <a:p>
          <a:endParaRPr lang="en-US"/>
        </a:p>
      </dgm:t>
    </dgm:pt>
    <dgm:pt modelId="{462CDE91-3871-4ABB-A845-8CBBFC406707}" type="sibTrans" cxnId="{6EF5FF9D-4FB3-4B4B-A143-9B44FD51057D}">
      <dgm:prSet/>
      <dgm:spPr/>
      <dgm:t>
        <a:bodyPr/>
        <a:lstStyle/>
        <a:p>
          <a:endParaRPr lang="en-US"/>
        </a:p>
      </dgm:t>
    </dgm:pt>
    <dgm:pt modelId="{8419718A-01C8-4342-B0B1-A7C8CC76D1F7}">
      <dgm:prSet/>
      <dgm:spPr/>
      <dgm:t>
        <a:bodyPr/>
        <a:lstStyle/>
        <a:p>
          <a:pPr algn="ctr"/>
          <a:r>
            <a:rPr lang="en-US" dirty="0"/>
            <a:t>Chemical Monitoring Rule: </a:t>
          </a:r>
        </a:p>
      </dgm:t>
    </dgm:pt>
    <dgm:pt modelId="{8716310E-F5EE-456D-933B-C2686AA36DB4}" type="parTrans" cxnId="{76B2A194-9662-4869-8F2F-2FBFD54CDDF3}">
      <dgm:prSet/>
      <dgm:spPr/>
      <dgm:t>
        <a:bodyPr/>
        <a:lstStyle/>
        <a:p>
          <a:endParaRPr lang="en-US"/>
        </a:p>
      </dgm:t>
    </dgm:pt>
    <dgm:pt modelId="{7A60A2D3-E2D0-4134-9536-EEC86A694D96}" type="sibTrans" cxnId="{76B2A194-9662-4869-8F2F-2FBFD54CDDF3}">
      <dgm:prSet/>
      <dgm:spPr/>
      <dgm:t>
        <a:bodyPr/>
        <a:lstStyle/>
        <a:p>
          <a:endParaRPr lang="en-US"/>
        </a:p>
      </dgm:t>
    </dgm:pt>
    <dgm:pt modelId="{AA3B5F53-A9C0-4B74-A0AE-115D13065A1C}">
      <dgm:prSet/>
      <dgm:spPr/>
      <dgm:t>
        <a:bodyPr/>
        <a:lstStyle/>
        <a:p>
          <a:pPr algn="l"/>
          <a:r>
            <a:rPr lang="en-US" dirty="0"/>
            <a:t>Applies to every system for Nitrate, Nitrite &amp; Secondary IOC’s</a:t>
          </a:r>
        </a:p>
      </dgm:t>
    </dgm:pt>
    <dgm:pt modelId="{3173434F-61EC-48A3-B58F-ECC4C7418F3E}" type="parTrans" cxnId="{DFA9C4DB-6D5A-47CC-AFB2-5CCE193CF203}">
      <dgm:prSet/>
      <dgm:spPr/>
      <dgm:t>
        <a:bodyPr/>
        <a:lstStyle/>
        <a:p>
          <a:endParaRPr lang="en-US"/>
        </a:p>
      </dgm:t>
    </dgm:pt>
    <dgm:pt modelId="{B7A66322-1D8F-49A7-8AF9-00E2D45F4672}" type="sibTrans" cxnId="{DFA9C4DB-6D5A-47CC-AFB2-5CCE193CF203}">
      <dgm:prSet/>
      <dgm:spPr/>
      <dgm:t>
        <a:bodyPr/>
        <a:lstStyle/>
        <a:p>
          <a:endParaRPr lang="en-US"/>
        </a:p>
      </dgm:t>
    </dgm:pt>
    <dgm:pt modelId="{7C8F9470-59F9-4407-94F9-2A3F06E1CCF4}">
      <dgm:prSet/>
      <dgm:spPr/>
      <dgm:t>
        <a:bodyPr/>
        <a:lstStyle/>
        <a:p>
          <a:r>
            <a:rPr lang="en-US" dirty="0"/>
            <a:t>Consumer Confidence Rule: Applies to Community systems</a:t>
          </a:r>
        </a:p>
      </dgm:t>
    </dgm:pt>
    <dgm:pt modelId="{2CCABF79-4074-4354-9643-D248AB289C96}" type="parTrans" cxnId="{25E2CB6F-4DE9-4651-8DD1-5F434467C99A}">
      <dgm:prSet/>
      <dgm:spPr/>
      <dgm:t>
        <a:bodyPr/>
        <a:lstStyle/>
        <a:p>
          <a:endParaRPr lang="en-US"/>
        </a:p>
      </dgm:t>
    </dgm:pt>
    <dgm:pt modelId="{2090D57A-042F-4ACD-9416-2F53F8F8A826}" type="sibTrans" cxnId="{25E2CB6F-4DE9-4651-8DD1-5F434467C99A}">
      <dgm:prSet/>
      <dgm:spPr/>
      <dgm:t>
        <a:bodyPr/>
        <a:lstStyle/>
        <a:p>
          <a:endParaRPr lang="en-US"/>
        </a:p>
      </dgm:t>
    </dgm:pt>
    <dgm:pt modelId="{268A19E8-649A-4834-AEDA-6F0C0C7F334D}">
      <dgm:prSet/>
      <dgm:spPr/>
      <dgm:t>
        <a:bodyPr/>
        <a:lstStyle/>
        <a:p>
          <a:r>
            <a:rPr lang="en-US" dirty="0"/>
            <a:t>Surface Water Treatment Rule: </a:t>
          </a:r>
        </a:p>
        <a:p>
          <a:r>
            <a:rPr lang="en-US" dirty="0"/>
            <a:t>Applies to every system serving Surface Water</a:t>
          </a:r>
        </a:p>
      </dgm:t>
    </dgm:pt>
    <dgm:pt modelId="{4B0E639E-E289-4AF1-BB8F-58BDC329A2CB}" type="parTrans" cxnId="{B460C17A-6CC8-400E-9742-7CA382F79152}">
      <dgm:prSet/>
      <dgm:spPr/>
      <dgm:t>
        <a:bodyPr/>
        <a:lstStyle/>
        <a:p>
          <a:endParaRPr lang="en-US"/>
        </a:p>
      </dgm:t>
    </dgm:pt>
    <dgm:pt modelId="{435E5933-24FA-4094-B636-1E87E7C680F8}" type="sibTrans" cxnId="{B460C17A-6CC8-400E-9742-7CA382F79152}">
      <dgm:prSet/>
      <dgm:spPr/>
      <dgm:t>
        <a:bodyPr/>
        <a:lstStyle/>
        <a:p>
          <a:endParaRPr lang="en-US"/>
        </a:p>
      </dgm:t>
    </dgm:pt>
    <dgm:pt modelId="{B5E2B741-48DA-48D9-9776-6BBF7154A549}">
      <dgm:prSet/>
      <dgm:spPr/>
      <dgm:t>
        <a:bodyPr/>
        <a:lstStyle/>
        <a:p>
          <a:r>
            <a:rPr lang="en-US" dirty="0"/>
            <a:t>Public Notification Rule: Applies to every system. Three tiers of public notification and certification</a:t>
          </a:r>
        </a:p>
      </dgm:t>
    </dgm:pt>
    <dgm:pt modelId="{65044988-1BF8-4B87-A534-A0E2B6BF516B}" type="parTrans" cxnId="{2D5485EA-838D-4F3B-AB0D-26F0FDE4CC36}">
      <dgm:prSet/>
      <dgm:spPr/>
      <dgm:t>
        <a:bodyPr/>
        <a:lstStyle/>
        <a:p>
          <a:endParaRPr lang="en-US"/>
        </a:p>
      </dgm:t>
    </dgm:pt>
    <dgm:pt modelId="{7A6F715B-7848-4C21-9CF6-F8DB22A62EFF}" type="sibTrans" cxnId="{2D5485EA-838D-4F3B-AB0D-26F0FDE4CC36}">
      <dgm:prSet/>
      <dgm:spPr/>
      <dgm:t>
        <a:bodyPr/>
        <a:lstStyle/>
        <a:p>
          <a:endParaRPr lang="en-US"/>
        </a:p>
      </dgm:t>
    </dgm:pt>
    <dgm:pt modelId="{23448D73-05A1-4975-B0F4-13ED4D0BBA7F}">
      <dgm:prSet/>
      <dgm:spPr/>
      <dgm:t>
        <a:bodyPr/>
        <a:lstStyle/>
        <a:p>
          <a:pPr algn="l"/>
          <a:r>
            <a:rPr lang="en-US" dirty="0"/>
            <a:t>Applies to Community &amp; NTNC for Arsenic, IOC’s, VOC’s, SOC’s, Rad’s  </a:t>
          </a:r>
        </a:p>
      </dgm:t>
    </dgm:pt>
    <dgm:pt modelId="{A1D94706-01A8-483A-BE4D-EC0DC1060EF7}" type="parTrans" cxnId="{4650D48F-65FC-40E9-8EE9-93C5BB18935B}">
      <dgm:prSet/>
      <dgm:spPr/>
      <dgm:t>
        <a:bodyPr/>
        <a:lstStyle/>
        <a:p>
          <a:endParaRPr lang="en-US"/>
        </a:p>
      </dgm:t>
    </dgm:pt>
    <dgm:pt modelId="{93C67400-B09B-4C7F-85B7-50D69B0E7402}" type="sibTrans" cxnId="{4650D48F-65FC-40E9-8EE9-93C5BB18935B}">
      <dgm:prSet/>
      <dgm:spPr/>
      <dgm:t>
        <a:bodyPr/>
        <a:lstStyle/>
        <a:p>
          <a:endParaRPr lang="en-US"/>
        </a:p>
      </dgm:t>
    </dgm:pt>
    <dgm:pt modelId="{7B5AEF6B-BE2B-482A-9095-FE3348E34B5C}">
      <dgm:prSet/>
      <dgm:spPr/>
      <dgm:t>
        <a:bodyPr/>
        <a:lstStyle/>
        <a:p>
          <a:r>
            <a:rPr lang="en-US" dirty="0"/>
            <a:t>PFAS Rule: </a:t>
          </a:r>
        </a:p>
        <a:p>
          <a:r>
            <a:rPr lang="en-US" dirty="0"/>
            <a:t>Applies to Community &amp; NTNC systems </a:t>
          </a:r>
        </a:p>
      </dgm:t>
    </dgm:pt>
    <dgm:pt modelId="{163F1CF9-D552-41B7-A346-14B5BB3804DF}" type="parTrans" cxnId="{F7E9A04F-98FE-4F2D-AD12-6266A228B844}">
      <dgm:prSet/>
      <dgm:spPr/>
      <dgm:t>
        <a:bodyPr/>
        <a:lstStyle/>
        <a:p>
          <a:endParaRPr lang="en-US"/>
        </a:p>
      </dgm:t>
    </dgm:pt>
    <dgm:pt modelId="{A9C561E0-B6BF-49B5-9F7F-85FEB516C13A}" type="sibTrans" cxnId="{F7E9A04F-98FE-4F2D-AD12-6266A228B844}">
      <dgm:prSet/>
      <dgm:spPr/>
      <dgm:t>
        <a:bodyPr/>
        <a:lstStyle/>
        <a:p>
          <a:endParaRPr lang="en-US"/>
        </a:p>
      </dgm:t>
    </dgm:pt>
    <dgm:pt modelId="{EDFCD97F-0F99-493D-BA25-FF35CFB61BAA}" type="pres">
      <dgm:prSet presAssocID="{E1FD8DB2-0A97-4911-8692-858CC70E418B}" presName="diagram" presStyleCnt="0">
        <dgm:presLayoutVars>
          <dgm:dir/>
          <dgm:resizeHandles val="exact"/>
        </dgm:presLayoutVars>
      </dgm:prSet>
      <dgm:spPr/>
    </dgm:pt>
    <dgm:pt modelId="{EA54AF6E-B502-427D-A9A4-D93856CCA896}" type="pres">
      <dgm:prSet presAssocID="{62571BC0-3231-49EE-BBBC-D7B7B4117F48}" presName="node" presStyleLbl="node1" presStyleIdx="0" presStyleCnt="9">
        <dgm:presLayoutVars>
          <dgm:bulletEnabled val="1"/>
        </dgm:presLayoutVars>
      </dgm:prSet>
      <dgm:spPr/>
    </dgm:pt>
    <dgm:pt modelId="{189BAB44-E615-4B10-A379-3CA49AF93747}" type="pres">
      <dgm:prSet presAssocID="{D3F1ACC6-63EB-4DA7-AE31-703EFF39B5E3}" presName="sibTrans" presStyleCnt="0"/>
      <dgm:spPr/>
    </dgm:pt>
    <dgm:pt modelId="{62EC7563-1319-4806-AC11-84A69139C8C8}" type="pres">
      <dgm:prSet presAssocID="{1BDC28EB-30E1-4F44-B05C-37AC60725395}" presName="node" presStyleLbl="node1" presStyleIdx="1" presStyleCnt="9">
        <dgm:presLayoutVars>
          <dgm:bulletEnabled val="1"/>
        </dgm:presLayoutVars>
      </dgm:prSet>
      <dgm:spPr/>
    </dgm:pt>
    <dgm:pt modelId="{E9BCF3C6-FCE0-4870-9B19-B0316F425A65}" type="pres">
      <dgm:prSet presAssocID="{E36B664C-9F8F-46F5-A985-20B437C7E6CC}" presName="sibTrans" presStyleCnt="0"/>
      <dgm:spPr/>
    </dgm:pt>
    <dgm:pt modelId="{9DB51DDF-FF3C-4F95-A5FB-D32FBAE37F03}" type="pres">
      <dgm:prSet presAssocID="{8419718A-01C8-4342-B0B1-A7C8CC76D1F7}" presName="node" presStyleLbl="node1" presStyleIdx="2" presStyleCnt="9">
        <dgm:presLayoutVars>
          <dgm:bulletEnabled val="1"/>
        </dgm:presLayoutVars>
      </dgm:prSet>
      <dgm:spPr/>
    </dgm:pt>
    <dgm:pt modelId="{BB169D6F-91C9-40D4-B2C4-DA8D85E5116C}" type="pres">
      <dgm:prSet presAssocID="{7A60A2D3-E2D0-4134-9536-EEC86A694D96}" presName="sibTrans" presStyleCnt="0"/>
      <dgm:spPr/>
    </dgm:pt>
    <dgm:pt modelId="{712EC2CD-7D33-409C-AE23-A8D570306973}" type="pres">
      <dgm:prSet presAssocID="{30B3C042-40E2-492D-80AD-76F04A92CE65}" presName="node" presStyleLbl="node1" presStyleIdx="3" presStyleCnt="9">
        <dgm:presLayoutVars>
          <dgm:bulletEnabled val="1"/>
        </dgm:presLayoutVars>
      </dgm:prSet>
      <dgm:spPr/>
    </dgm:pt>
    <dgm:pt modelId="{8DEBEFE7-3643-4A59-ABE6-BEB387E0FAEF}" type="pres">
      <dgm:prSet presAssocID="{659FB14A-18C7-4721-B5FF-AA150F0F6CCE}" presName="sibTrans" presStyleCnt="0"/>
      <dgm:spPr/>
    </dgm:pt>
    <dgm:pt modelId="{B7A298A9-0086-4AEE-8EEB-191AFDB130F2}" type="pres">
      <dgm:prSet presAssocID="{77A248D8-F0DB-4592-81C5-9A9DD0CFCCCB}" presName="node" presStyleLbl="node1" presStyleIdx="4" presStyleCnt="9">
        <dgm:presLayoutVars>
          <dgm:bulletEnabled val="1"/>
        </dgm:presLayoutVars>
      </dgm:prSet>
      <dgm:spPr/>
    </dgm:pt>
    <dgm:pt modelId="{195598D7-0503-4A58-AD2A-7DD015B601B3}" type="pres">
      <dgm:prSet presAssocID="{462CDE91-3871-4ABB-A845-8CBBFC406707}" presName="sibTrans" presStyleCnt="0"/>
      <dgm:spPr/>
    </dgm:pt>
    <dgm:pt modelId="{577CA875-65A3-4EBA-A781-E15E69C9D942}" type="pres">
      <dgm:prSet presAssocID="{7C8F9470-59F9-4407-94F9-2A3F06E1CCF4}" presName="node" presStyleLbl="node1" presStyleIdx="5" presStyleCnt="9">
        <dgm:presLayoutVars>
          <dgm:bulletEnabled val="1"/>
        </dgm:presLayoutVars>
      </dgm:prSet>
      <dgm:spPr/>
    </dgm:pt>
    <dgm:pt modelId="{2AF5FF7A-B913-4645-B5DC-A9395AD4024C}" type="pres">
      <dgm:prSet presAssocID="{2090D57A-042F-4ACD-9416-2F53F8F8A826}" presName="sibTrans" presStyleCnt="0"/>
      <dgm:spPr/>
    </dgm:pt>
    <dgm:pt modelId="{3518D6BB-1011-4751-B7B7-F710D058EE40}" type="pres">
      <dgm:prSet presAssocID="{B5E2B741-48DA-48D9-9776-6BBF7154A549}" presName="node" presStyleLbl="node1" presStyleIdx="6" presStyleCnt="9">
        <dgm:presLayoutVars>
          <dgm:bulletEnabled val="1"/>
        </dgm:presLayoutVars>
      </dgm:prSet>
      <dgm:spPr/>
    </dgm:pt>
    <dgm:pt modelId="{8CDF4904-965A-4A59-ADDE-45E57E67D924}" type="pres">
      <dgm:prSet presAssocID="{7A6F715B-7848-4C21-9CF6-F8DB22A62EFF}" presName="sibTrans" presStyleCnt="0"/>
      <dgm:spPr/>
    </dgm:pt>
    <dgm:pt modelId="{284FCC08-EFA3-471D-BAA1-3372AC943996}" type="pres">
      <dgm:prSet presAssocID="{268A19E8-649A-4834-AEDA-6F0C0C7F334D}" presName="node" presStyleLbl="node1" presStyleIdx="7" presStyleCnt="9">
        <dgm:presLayoutVars>
          <dgm:bulletEnabled val="1"/>
        </dgm:presLayoutVars>
      </dgm:prSet>
      <dgm:spPr/>
    </dgm:pt>
    <dgm:pt modelId="{412AFF7A-63D1-491C-B9C2-C40AD4306D4A}" type="pres">
      <dgm:prSet presAssocID="{435E5933-24FA-4094-B636-1E87E7C680F8}" presName="sibTrans" presStyleCnt="0"/>
      <dgm:spPr/>
    </dgm:pt>
    <dgm:pt modelId="{8D96B19C-16E3-48B6-B846-D3C7D36C81EA}" type="pres">
      <dgm:prSet presAssocID="{7B5AEF6B-BE2B-482A-9095-FE3348E34B5C}" presName="node" presStyleLbl="node1" presStyleIdx="8" presStyleCnt="9">
        <dgm:presLayoutVars>
          <dgm:bulletEnabled val="1"/>
        </dgm:presLayoutVars>
      </dgm:prSet>
      <dgm:spPr/>
    </dgm:pt>
  </dgm:ptLst>
  <dgm:cxnLst>
    <dgm:cxn modelId="{FF23C808-9464-446B-9863-A56E1C372C5E}" type="presOf" srcId="{30B3C042-40E2-492D-80AD-76F04A92CE65}" destId="{712EC2CD-7D33-409C-AE23-A8D570306973}" srcOrd="0" destOrd="0" presId="urn:microsoft.com/office/officeart/2005/8/layout/default"/>
    <dgm:cxn modelId="{CAE5A316-816D-4E32-90AF-9105646B86EE}" type="presOf" srcId="{1BDC28EB-30E1-4F44-B05C-37AC60725395}" destId="{62EC7563-1319-4806-AC11-84A69139C8C8}" srcOrd="0" destOrd="0" presId="urn:microsoft.com/office/officeart/2005/8/layout/default"/>
    <dgm:cxn modelId="{EA9C8E17-C410-43B3-BD3D-10F8BBC83916}" type="presOf" srcId="{77A248D8-F0DB-4592-81C5-9A9DD0CFCCCB}" destId="{B7A298A9-0086-4AEE-8EEB-191AFDB130F2}" srcOrd="0" destOrd="0" presId="urn:microsoft.com/office/officeart/2005/8/layout/default"/>
    <dgm:cxn modelId="{7F81A234-3821-46FC-B08A-EB8E0C7DD2C4}" srcId="{E1FD8DB2-0A97-4911-8692-858CC70E418B}" destId="{1BDC28EB-30E1-4F44-B05C-37AC60725395}" srcOrd="1" destOrd="0" parTransId="{758C6FBE-ABB1-4088-8448-344A4991B8AE}" sibTransId="{E36B664C-9F8F-46F5-A985-20B437C7E6CC}"/>
    <dgm:cxn modelId="{E6241D5E-C6C2-4A85-8B17-C7EF1CCD5C1C}" type="presOf" srcId="{23448D73-05A1-4975-B0F4-13ED4D0BBA7F}" destId="{9DB51DDF-FF3C-4F95-A5FB-D32FBAE37F03}" srcOrd="0" destOrd="2" presId="urn:microsoft.com/office/officeart/2005/8/layout/default"/>
    <dgm:cxn modelId="{F1B6AD43-C108-45A7-B809-4244911590AA}" type="presOf" srcId="{7C8F9470-59F9-4407-94F9-2A3F06E1CCF4}" destId="{577CA875-65A3-4EBA-A781-E15E69C9D942}" srcOrd="0" destOrd="0" presId="urn:microsoft.com/office/officeart/2005/8/layout/default"/>
    <dgm:cxn modelId="{DFFFBD67-BDFB-4ED2-962E-C7A41CA0D731}" srcId="{E1FD8DB2-0A97-4911-8692-858CC70E418B}" destId="{62571BC0-3231-49EE-BBBC-D7B7B4117F48}" srcOrd="0" destOrd="0" parTransId="{57A96F14-DDA0-4FC5-877E-F6E902F12DA6}" sibTransId="{D3F1ACC6-63EB-4DA7-AE31-703EFF39B5E3}"/>
    <dgm:cxn modelId="{824BE969-C350-4F01-BF73-D687DFF3403D}" type="presOf" srcId="{8419718A-01C8-4342-B0B1-A7C8CC76D1F7}" destId="{9DB51DDF-FF3C-4F95-A5FB-D32FBAE37F03}" srcOrd="0" destOrd="0" presId="urn:microsoft.com/office/officeart/2005/8/layout/default"/>
    <dgm:cxn modelId="{F7E9A04F-98FE-4F2D-AD12-6266A228B844}" srcId="{E1FD8DB2-0A97-4911-8692-858CC70E418B}" destId="{7B5AEF6B-BE2B-482A-9095-FE3348E34B5C}" srcOrd="8" destOrd="0" parTransId="{163F1CF9-D552-41B7-A346-14B5BB3804DF}" sibTransId="{A9C561E0-B6BF-49B5-9F7F-85FEB516C13A}"/>
    <dgm:cxn modelId="{25E2CB6F-4DE9-4651-8DD1-5F434467C99A}" srcId="{E1FD8DB2-0A97-4911-8692-858CC70E418B}" destId="{7C8F9470-59F9-4407-94F9-2A3F06E1CCF4}" srcOrd="5" destOrd="0" parTransId="{2CCABF79-4074-4354-9643-D248AB289C96}" sibTransId="{2090D57A-042F-4ACD-9416-2F53F8F8A826}"/>
    <dgm:cxn modelId="{7A14B674-DF6E-4DC7-8AED-27A0411A59F6}" srcId="{E1FD8DB2-0A97-4911-8692-858CC70E418B}" destId="{30B3C042-40E2-492D-80AD-76F04A92CE65}" srcOrd="3" destOrd="0" parTransId="{136AD58F-45CC-445E-90FF-43632D21E992}" sibTransId="{659FB14A-18C7-4721-B5FF-AA150F0F6CCE}"/>
    <dgm:cxn modelId="{B460C17A-6CC8-400E-9742-7CA382F79152}" srcId="{E1FD8DB2-0A97-4911-8692-858CC70E418B}" destId="{268A19E8-649A-4834-AEDA-6F0C0C7F334D}" srcOrd="7" destOrd="0" parTransId="{4B0E639E-E289-4AF1-BB8F-58BDC329A2CB}" sibTransId="{435E5933-24FA-4094-B636-1E87E7C680F8}"/>
    <dgm:cxn modelId="{2C890D80-E1B2-4FAB-90B6-F31A7FB3DAE7}" type="presOf" srcId="{AA3B5F53-A9C0-4B74-A0AE-115D13065A1C}" destId="{9DB51DDF-FF3C-4F95-A5FB-D32FBAE37F03}" srcOrd="0" destOrd="1" presId="urn:microsoft.com/office/officeart/2005/8/layout/default"/>
    <dgm:cxn modelId="{4650D48F-65FC-40E9-8EE9-93C5BB18935B}" srcId="{8419718A-01C8-4342-B0B1-A7C8CC76D1F7}" destId="{23448D73-05A1-4975-B0F4-13ED4D0BBA7F}" srcOrd="1" destOrd="0" parTransId="{A1D94706-01A8-483A-BE4D-EC0DC1060EF7}" sibTransId="{93C67400-B09B-4C7F-85B7-50D69B0E7402}"/>
    <dgm:cxn modelId="{76B2A194-9662-4869-8F2F-2FBFD54CDDF3}" srcId="{E1FD8DB2-0A97-4911-8692-858CC70E418B}" destId="{8419718A-01C8-4342-B0B1-A7C8CC76D1F7}" srcOrd="2" destOrd="0" parTransId="{8716310E-F5EE-456D-933B-C2686AA36DB4}" sibTransId="{7A60A2D3-E2D0-4134-9536-EEC86A694D96}"/>
    <dgm:cxn modelId="{278B2295-1846-4325-919C-F70CEB5614EE}" type="presOf" srcId="{E1FD8DB2-0A97-4911-8692-858CC70E418B}" destId="{EDFCD97F-0F99-493D-BA25-FF35CFB61BAA}" srcOrd="0" destOrd="0" presId="urn:microsoft.com/office/officeart/2005/8/layout/default"/>
    <dgm:cxn modelId="{6EF5FF9D-4FB3-4B4B-A143-9B44FD51057D}" srcId="{E1FD8DB2-0A97-4911-8692-858CC70E418B}" destId="{77A248D8-F0DB-4592-81C5-9A9DD0CFCCCB}" srcOrd="4" destOrd="0" parTransId="{943CAFAE-4D94-4D7E-B7C4-5212B5B7AB60}" sibTransId="{462CDE91-3871-4ABB-A845-8CBBFC406707}"/>
    <dgm:cxn modelId="{BA06B6DB-CA22-4820-B1A9-1D39C964104C}" type="presOf" srcId="{B5E2B741-48DA-48D9-9776-6BBF7154A549}" destId="{3518D6BB-1011-4751-B7B7-F710D058EE40}" srcOrd="0" destOrd="0" presId="urn:microsoft.com/office/officeart/2005/8/layout/default"/>
    <dgm:cxn modelId="{DFA9C4DB-6D5A-47CC-AFB2-5CCE193CF203}" srcId="{8419718A-01C8-4342-B0B1-A7C8CC76D1F7}" destId="{AA3B5F53-A9C0-4B74-A0AE-115D13065A1C}" srcOrd="0" destOrd="0" parTransId="{3173434F-61EC-48A3-B58F-ECC4C7418F3E}" sibTransId="{B7A66322-1D8F-49A7-8AF9-00E2D45F4672}"/>
    <dgm:cxn modelId="{C1355BDE-3B86-4F3A-80A5-6A0245228248}" type="presOf" srcId="{62571BC0-3231-49EE-BBBC-D7B7B4117F48}" destId="{EA54AF6E-B502-427D-A9A4-D93856CCA896}" srcOrd="0" destOrd="0" presId="urn:microsoft.com/office/officeart/2005/8/layout/default"/>
    <dgm:cxn modelId="{2D5485EA-838D-4F3B-AB0D-26F0FDE4CC36}" srcId="{E1FD8DB2-0A97-4911-8692-858CC70E418B}" destId="{B5E2B741-48DA-48D9-9776-6BBF7154A549}" srcOrd="6" destOrd="0" parTransId="{65044988-1BF8-4B87-A534-A0E2B6BF516B}" sibTransId="{7A6F715B-7848-4C21-9CF6-F8DB22A62EFF}"/>
    <dgm:cxn modelId="{4D816AEE-A444-4232-BF41-F1D02B9CC7E0}" type="presOf" srcId="{268A19E8-649A-4834-AEDA-6F0C0C7F334D}" destId="{284FCC08-EFA3-471D-BAA1-3372AC943996}" srcOrd="0" destOrd="0" presId="urn:microsoft.com/office/officeart/2005/8/layout/default"/>
    <dgm:cxn modelId="{950D29F6-4010-4956-AD16-B8538F11989A}" type="presOf" srcId="{7B5AEF6B-BE2B-482A-9095-FE3348E34B5C}" destId="{8D96B19C-16E3-48B6-B846-D3C7D36C81EA}" srcOrd="0" destOrd="0" presId="urn:microsoft.com/office/officeart/2005/8/layout/default"/>
    <dgm:cxn modelId="{53E38F51-5C49-413D-BC8A-F21E156E3A05}" type="presParOf" srcId="{EDFCD97F-0F99-493D-BA25-FF35CFB61BAA}" destId="{EA54AF6E-B502-427D-A9A4-D93856CCA896}" srcOrd="0" destOrd="0" presId="urn:microsoft.com/office/officeart/2005/8/layout/default"/>
    <dgm:cxn modelId="{AE05F91C-5B3F-4A4B-B678-EB3D0BC6A319}" type="presParOf" srcId="{EDFCD97F-0F99-493D-BA25-FF35CFB61BAA}" destId="{189BAB44-E615-4B10-A379-3CA49AF93747}" srcOrd="1" destOrd="0" presId="urn:microsoft.com/office/officeart/2005/8/layout/default"/>
    <dgm:cxn modelId="{010636AA-1F98-43F2-B2DE-D2CF43CB9085}" type="presParOf" srcId="{EDFCD97F-0F99-493D-BA25-FF35CFB61BAA}" destId="{62EC7563-1319-4806-AC11-84A69139C8C8}" srcOrd="2" destOrd="0" presId="urn:microsoft.com/office/officeart/2005/8/layout/default"/>
    <dgm:cxn modelId="{5A69F55D-4BA5-4503-88EB-43343BFB030D}" type="presParOf" srcId="{EDFCD97F-0F99-493D-BA25-FF35CFB61BAA}" destId="{E9BCF3C6-FCE0-4870-9B19-B0316F425A65}" srcOrd="3" destOrd="0" presId="urn:microsoft.com/office/officeart/2005/8/layout/default"/>
    <dgm:cxn modelId="{74C4DD4A-6784-449E-8709-2E3DE100E185}" type="presParOf" srcId="{EDFCD97F-0F99-493D-BA25-FF35CFB61BAA}" destId="{9DB51DDF-FF3C-4F95-A5FB-D32FBAE37F03}" srcOrd="4" destOrd="0" presId="urn:microsoft.com/office/officeart/2005/8/layout/default"/>
    <dgm:cxn modelId="{ADBCD570-853C-4FA9-91DE-973118184EE4}" type="presParOf" srcId="{EDFCD97F-0F99-493D-BA25-FF35CFB61BAA}" destId="{BB169D6F-91C9-40D4-B2C4-DA8D85E5116C}" srcOrd="5" destOrd="0" presId="urn:microsoft.com/office/officeart/2005/8/layout/default"/>
    <dgm:cxn modelId="{336C4A4F-B4A0-443B-88DF-6E7298674C08}" type="presParOf" srcId="{EDFCD97F-0F99-493D-BA25-FF35CFB61BAA}" destId="{712EC2CD-7D33-409C-AE23-A8D570306973}" srcOrd="6" destOrd="0" presId="urn:microsoft.com/office/officeart/2005/8/layout/default"/>
    <dgm:cxn modelId="{9EF2BCBD-54FD-40C5-8EB1-64F2A0300F18}" type="presParOf" srcId="{EDFCD97F-0F99-493D-BA25-FF35CFB61BAA}" destId="{8DEBEFE7-3643-4A59-ABE6-BEB387E0FAEF}" srcOrd="7" destOrd="0" presId="urn:microsoft.com/office/officeart/2005/8/layout/default"/>
    <dgm:cxn modelId="{2B9D85F7-F4D2-4A3E-B07C-2007C9A039BC}" type="presParOf" srcId="{EDFCD97F-0F99-493D-BA25-FF35CFB61BAA}" destId="{B7A298A9-0086-4AEE-8EEB-191AFDB130F2}" srcOrd="8" destOrd="0" presId="urn:microsoft.com/office/officeart/2005/8/layout/default"/>
    <dgm:cxn modelId="{6EE01640-8859-4D29-9CDC-9C8A7BA1E1BB}" type="presParOf" srcId="{EDFCD97F-0F99-493D-BA25-FF35CFB61BAA}" destId="{195598D7-0503-4A58-AD2A-7DD015B601B3}" srcOrd="9" destOrd="0" presId="urn:microsoft.com/office/officeart/2005/8/layout/default"/>
    <dgm:cxn modelId="{17CB7CBE-78F8-4B0E-9CF9-32E2A5734201}" type="presParOf" srcId="{EDFCD97F-0F99-493D-BA25-FF35CFB61BAA}" destId="{577CA875-65A3-4EBA-A781-E15E69C9D942}" srcOrd="10" destOrd="0" presId="urn:microsoft.com/office/officeart/2005/8/layout/default"/>
    <dgm:cxn modelId="{E625E863-B27C-4E21-B837-1ABFF3697912}" type="presParOf" srcId="{EDFCD97F-0F99-493D-BA25-FF35CFB61BAA}" destId="{2AF5FF7A-B913-4645-B5DC-A9395AD4024C}" srcOrd="11" destOrd="0" presId="urn:microsoft.com/office/officeart/2005/8/layout/default"/>
    <dgm:cxn modelId="{8B36F1D9-AA4D-4E61-A0B7-F55D9C42E1F8}" type="presParOf" srcId="{EDFCD97F-0F99-493D-BA25-FF35CFB61BAA}" destId="{3518D6BB-1011-4751-B7B7-F710D058EE40}" srcOrd="12" destOrd="0" presId="urn:microsoft.com/office/officeart/2005/8/layout/default"/>
    <dgm:cxn modelId="{BA535DFE-AA63-4B04-B980-626065A858BC}" type="presParOf" srcId="{EDFCD97F-0F99-493D-BA25-FF35CFB61BAA}" destId="{8CDF4904-965A-4A59-ADDE-45E57E67D924}" srcOrd="13" destOrd="0" presId="urn:microsoft.com/office/officeart/2005/8/layout/default"/>
    <dgm:cxn modelId="{8C44CF2F-C930-4503-B22C-FF4CBDB08553}" type="presParOf" srcId="{EDFCD97F-0F99-493D-BA25-FF35CFB61BAA}" destId="{284FCC08-EFA3-471D-BAA1-3372AC943996}" srcOrd="14" destOrd="0" presId="urn:microsoft.com/office/officeart/2005/8/layout/default"/>
    <dgm:cxn modelId="{E9DCC9B4-7F3A-4FDB-81CF-71B29AF19AF7}" type="presParOf" srcId="{EDFCD97F-0F99-493D-BA25-FF35CFB61BAA}" destId="{412AFF7A-63D1-491C-B9C2-C40AD4306D4A}" srcOrd="15" destOrd="0" presId="urn:microsoft.com/office/officeart/2005/8/layout/default"/>
    <dgm:cxn modelId="{D4DA5ABA-3DA9-4307-9F77-5A948AA3578E}" type="presParOf" srcId="{EDFCD97F-0F99-493D-BA25-FF35CFB61BAA}" destId="{8D96B19C-16E3-48B6-B846-D3C7D36C81EA}"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54AF6E-B502-427D-A9A4-D93856CCA896}">
      <dsp:nvSpPr>
        <dsp:cNvPr id="0" name=""/>
        <dsp:cNvSpPr/>
      </dsp:nvSpPr>
      <dsp:spPr>
        <a:xfrm>
          <a:off x="3905" y="373162"/>
          <a:ext cx="2114421" cy="126865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Revised Total Coliform Rule: Applies to every public water system</a:t>
          </a:r>
        </a:p>
      </dsp:txBody>
      <dsp:txXfrm>
        <a:off x="3905" y="373162"/>
        <a:ext cx="2114421" cy="1268652"/>
      </dsp:txXfrm>
    </dsp:sp>
    <dsp:sp modelId="{62EC7563-1319-4806-AC11-84A69139C8C8}">
      <dsp:nvSpPr>
        <dsp:cNvPr id="0" name=""/>
        <dsp:cNvSpPr/>
      </dsp:nvSpPr>
      <dsp:spPr>
        <a:xfrm>
          <a:off x="2329768" y="373162"/>
          <a:ext cx="2114421" cy="1268652"/>
        </a:xfrm>
        <a:prstGeom prst="rect">
          <a:avLst/>
        </a:prstGeom>
        <a:solidFill>
          <a:schemeClr val="accent5">
            <a:hueOff val="-844818"/>
            <a:satOff val="-2177"/>
            <a:lumOff val="-1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Ground Water Rule: </a:t>
          </a:r>
        </a:p>
        <a:p>
          <a:pPr marL="0" lvl="0" indent="0" algn="ctr" defTabSz="622300">
            <a:lnSpc>
              <a:spcPct val="90000"/>
            </a:lnSpc>
            <a:spcBef>
              <a:spcPct val="0"/>
            </a:spcBef>
            <a:spcAft>
              <a:spcPct val="35000"/>
            </a:spcAft>
            <a:buNone/>
          </a:pPr>
          <a:r>
            <a:rPr lang="en-US" sz="1400" kern="1200" dirty="0"/>
            <a:t>Applies to every system serving groundwater. Triggered with TC+ samples. </a:t>
          </a:r>
        </a:p>
      </dsp:txBody>
      <dsp:txXfrm>
        <a:off x="2329768" y="373162"/>
        <a:ext cx="2114421" cy="1268652"/>
      </dsp:txXfrm>
    </dsp:sp>
    <dsp:sp modelId="{9DB51DDF-FF3C-4F95-A5FB-D32FBAE37F03}">
      <dsp:nvSpPr>
        <dsp:cNvPr id="0" name=""/>
        <dsp:cNvSpPr/>
      </dsp:nvSpPr>
      <dsp:spPr>
        <a:xfrm>
          <a:off x="4655632" y="373162"/>
          <a:ext cx="2114421" cy="1268652"/>
        </a:xfrm>
        <a:prstGeom prst="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None/>
          </a:pPr>
          <a:r>
            <a:rPr lang="en-US" sz="1400" kern="1200" dirty="0"/>
            <a:t>Chemical Monitoring Rule: </a:t>
          </a:r>
        </a:p>
        <a:p>
          <a:pPr marL="57150" lvl="1" indent="-57150" algn="l" defTabSz="488950">
            <a:lnSpc>
              <a:spcPct val="90000"/>
            </a:lnSpc>
            <a:spcBef>
              <a:spcPct val="0"/>
            </a:spcBef>
            <a:spcAft>
              <a:spcPct val="15000"/>
            </a:spcAft>
            <a:buChar char="•"/>
          </a:pPr>
          <a:r>
            <a:rPr lang="en-US" sz="1100" kern="1200" dirty="0"/>
            <a:t>Applies to every system for Nitrate, Nitrite &amp; Secondary IOC’s</a:t>
          </a:r>
        </a:p>
        <a:p>
          <a:pPr marL="57150" lvl="1" indent="-57150" algn="l" defTabSz="488950">
            <a:lnSpc>
              <a:spcPct val="90000"/>
            </a:lnSpc>
            <a:spcBef>
              <a:spcPct val="0"/>
            </a:spcBef>
            <a:spcAft>
              <a:spcPct val="15000"/>
            </a:spcAft>
            <a:buChar char="•"/>
          </a:pPr>
          <a:r>
            <a:rPr lang="en-US" sz="1100" kern="1200" dirty="0"/>
            <a:t>Applies to Community &amp; NTNC for Arsenic, IOC’s, VOC’s, SOC’s, Rad’s  </a:t>
          </a:r>
        </a:p>
      </dsp:txBody>
      <dsp:txXfrm>
        <a:off x="4655632" y="373162"/>
        <a:ext cx="2114421" cy="1268652"/>
      </dsp:txXfrm>
    </dsp:sp>
    <dsp:sp modelId="{712EC2CD-7D33-409C-AE23-A8D570306973}">
      <dsp:nvSpPr>
        <dsp:cNvPr id="0" name=""/>
        <dsp:cNvSpPr/>
      </dsp:nvSpPr>
      <dsp:spPr>
        <a:xfrm>
          <a:off x="6981496" y="373162"/>
          <a:ext cx="2114421" cy="1268652"/>
        </a:xfrm>
        <a:prstGeom prst="rect">
          <a:avLst/>
        </a:prstGeom>
        <a:solidFill>
          <a:schemeClr val="accent5">
            <a:hueOff val="-2534453"/>
            <a:satOff val="-6532"/>
            <a:lumOff val="-4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00075">
            <a:lnSpc>
              <a:spcPct val="90000"/>
            </a:lnSpc>
            <a:spcBef>
              <a:spcPct val="0"/>
            </a:spcBef>
            <a:spcAft>
              <a:spcPct val="35000"/>
            </a:spcAft>
            <a:buNone/>
          </a:pPr>
          <a:r>
            <a:rPr lang="en-US" sz="1350" kern="1200" dirty="0"/>
            <a:t>Disinfection Byproduct Rule: </a:t>
          </a:r>
        </a:p>
        <a:p>
          <a:pPr marL="0" lvl="0" indent="0" algn="ctr" defTabSz="600075">
            <a:lnSpc>
              <a:spcPct val="90000"/>
            </a:lnSpc>
            <a:spcBef>
              <a:spcPct val="0"/>
            </a:spcBef>
            <a:spcAft>
              <a:spcPct val="35000"/>
            </a:spcAft>
            <a:buNone/>
          </a:pPr>
          <a:r>
            <a:rPr lang="en-US" sz="1400" kern="1200" dirty="0"/>
            <a:t>Applies to Community &amp; NTNC systems that disinfect</a:t>
          </a:r>
        </a:p>
      </dsp:txBody>
      <dsp:txXfrm>
        <a:off x="6981496" y="373162"/>
        <a:ext cx="2114421" cy="1268652"/>
      </dsp:txXfrm>
    </dsp:sp>
    <dsp:sp modelId="{B7A298A9-0086-4AEE-8EEB-191AFDB130F2}">
      <dsp:nvSpPr>
        <dsp:cNvPr id="0" name=""/>
        <dsp:cNvSpPr/>
      </dsp:nvSpPr>
      <dsp:spPr>
        <a:xfrm>
          <a:off x="9307360" y="373162"/>
          <a:ext cx="2114421" cy="1268652"/>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Lead and Copper Rule: Applies to Community &amp; NTNC systems</a:t>
          </a:r>
        </a:p>
      </dsp:txBody>
      <dsp:txXfrm>
        <a:off x="9307360" y="373162"/>
        <a:ext cx="2114421" cy="1268652"/>
      </dsp:txXfrm>
    </dsp:sp>
    <dsp:sp modelId="{577CA875-65A3-4EBA-A781-E15E69C9D942}">
      <dsp:nvSpPr>
        <dsp:cNvPr id="0" name=""/>
        <dsp:cNvSpPr/>
      </dsp:nvSpPr>
      <dsp:spPr>
        <a:xfrm>
          <a:off x="1166837" y="1853257"/>
          <a:ext cx="2114421" cy="1268652"/>
        </a:xfrm>
        <a:prstGeom prst="rect">
          <a:avLst/>
        </a:prstGeom>
        <a:solidFill>
          <a:schemeClr val="accent5">
            <a:hueOff val="-4224089"/>
            <a:satOff val="-10887"/>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Consumer Confidence Rule: Applies to Community systems</a:t>
          </a:r>
        </a:p>
      </dsp:txBody>
      <dsp:txXfrm>
        <a:off x="1166837" y="1853257"/>
        <a:ext cx="2114421" cy="1268652"/>
      </dsp:txXfrm>
    </dsp:sp>
    <dsp:sp modelId="{3518D6BB-1011-4751-B7B7-F710D058EE40}">
      <dsp:nvSpPr>
        <dsp:cNvPr id="0" name=""/>
        <dsp:cNvSpPr/>
      </dsp:nvSpPr>
      <dsp:spPr>
        <a:xfrm>
          <a:off x="3492700" y="1853257"/>
          <a:ext cx="2114421" cy="1268652"/>
        </a:xfrm>
        <a:prstGeom prst="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Public Notification Rule: Applies to every system. Three tiers of public notification and certification</a:t>
          </a:r>
        </a:p>
      </dsp:txBody>
      <dsp:txXfrm>
        <a:off x="3492700" y="1853257"/>
        <a:ext cx="2114421" cy="1268652"/>
      </dsp:txXfrm>
    </dsp:sp>
    <dsp:sp modelId="{284FCC08-EFA3-471D-BAA1-3372AC943996}">
      <dsp:nvSpPr>
        <dsp:cNvPr id="0" name=""/>
        <dsp:cNvSpPr/>
      </dsp:nvSpPr>
      <dsp:spPr>
        <a:xfrm>
          <a:off x="5818564" y="1853257"/>
          <a:ext cx="2114421" cy="1268652"/>
        </a:xfrm>
        <a:prstGeom prst="rect">
          <a:avLst/>
        </a:prstGeom>
        <a:solidFill>
          <a:schemeClr val="accent5">
            <a:hueOff val="-5913725"/>
            <a:satOff val="-15242"/>
            <a:lumOff val="-10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Surface Water Treatment Rule: </a:t>
          </a:r>
        </a:p>
        <a:p>
          <a:pPr marL="0" lvl="0" indent="0" algn="ctr" defTabSz="622300">
            <a:lnSpc>
              <a:spcPct val="90000"/>
            </a:lnSpc>
            <a:spcBef>
              <a:spcPct val="0"/>
            </a:spcBef>
            <a:spcAft>
              <a:spcPct val="35000"/>
            </a:spcAft>
            <a:buNone/>
          </a:pPr>
          <a:r>
            <a:rPr lang="en-US" sz="1400" kern="1200" dirty="0"/>
            <a:t>Applies to every system serving Surface Water</a:t>
          </a:r>
        </a:p>
      </dsp:txBody>
      <dsp:txXfrm>
        <a:off x="5818564" y="1853257"/>
        <a:ext cx="2114421" cy="1268652"/>
      </dsp:txXfrm>
    </dsp:sp>
    <dsp:sp modelId="{8D96B19C-16E3-48B6-B846-D3C7D36C81EA}">
      <dsp:nvSpPr>
        <dsp:cNvPr id="0" name=""/>
        <dsp:cNvSpPr/>
      </dsp:nvSpPr>
      <dsp:spPr>
        <a:xfrm>
          <a:off x="8144428" y="1853257"/>
          <a:ext cx="2114421" cy="1268652"/>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PFAS Rule: </a:t>
          </a:r>
        </a:p>
        <a:p>
          <a:pPr marL="0" lvl="0" indent="0" algn="ctr" defTabSz="622300">
            <a:lnSpc>
              <a:spcPct val="90000"/>
            </a:lnSpc>
            <a:spcBef>
              <a:spcPct val="0"/>
            </a:spcBef>
            <a:spcAft>
              <a:spcPct val="35000"/>
            </a:spcAft>
            <a:buNone/>
          </a:pPr>
          <a:r>
            <a:rPr lang="en-US" sz="1400" kern="1200" dirty="0"/>
            <a:t>Applies to Community &amp; NTNC systems </a:t>
          </a:r>
        </a:p>
      </dsp:txBody>
      <dsp:txXfrm>
        <a:off x="8144428" y="1853257"/>
        <a:ext cx="2114421" cy="126865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E50C21-A094-104D-BAF5-0D382561441D}" type="datetimeFigureOut">
              <a:rPr lang="en-US" smtClean="0"/>
              <a:t>3/9/2026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4472F0-3DE0-B541-9FA9-7C8CD8D34BBC}" type="slidenum">
              <a:rPr lang="en-US" smtClean="0"/>
              <a:t>‹#›</a:t>
            </a:fld>
            <a:endParaRPr lang="en-US"/>
          </a:p>
        </p:txBody>
      </p:sp>
    </p:spTree>
    <p:extLst>
      <p:ext uri="{BB962C8B-B14F-4D97-AF65-F5344CB8AC3E}">
        <p14:creationId xmlns:p14="http://schemas.microsoft.com/office/powerpoint/2010/main" val="1874400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999602-483C-2DF7-6B5F-E3763424FCC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048" y="0"/>
            <a:ext cx="12185904" cy="6858000"/>
          </a:xfrm>
          <a:prstGeom prst="rect">
            <a:avLst/>
          </a:prstGeom>
        </p:spPr>
      </p:pic>
      <p:sp>
        <p:nvSpPr>
          <p:cNvPr id="17" name="Text Placeholder 2">
            <a:extLst>
              <a:ext uri="{FF2B5EF4-FFF2-40B4-BE49-F238E27FC236}">
                <a16:creationId xmlns:a16="http://schemas.microsoft.com/office/drawing/2014/main" id="{65A2E203-EC9E-7E49-A95A-2B01E7430BB5}"/>
              </a:ext>
            </a:extLst>
          </p:cNvPr>
          <p:cNvSpPr>
            <a:spLocks noGrp="1"/>
          </p:cNvSpPr>
          <p:nvPr>
            <p:ph type="body" idx="11" hasCustomPrompt="1"/>
          </p:nvPr>
        </p:nvSpPr>
        <p:spPr>
          <a:xfrm>
            <a:off x="1126229" y="5643674"/>
            <a:ext cx="3422386" cy="358432"/>
          </a:xfrm>
        </p:spPr>
        <p:txBody>
          <a:bodyPr anchor="b">
            <a:noAutofit/>
          </a:bodyPr>
          <a:lstStyle>
            <a:lvl1pPr marL="0" indent="0">
              <a:buNone/>
              <a:defRPr sz="2000" b="1" i="0" spc="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Presentation Subhead</a:t>
            </a:r>
          </a:p>
        </p:txBody>
      </p:sp>
      <p:sp>
        <p:nvSpPr>
          <p:cNvPr id="18" name="Title 1">
            <a:extLst>
              <a:ext uri="{FF2B5EF4-FFF2-40B4-BE49-F238E27FC236}">
                <a16:creationId xmlns:a16="http://schemas.microsoft.com/office/drawing/2014/main" id="{415CF0D5-6E74-A946-858E-D2F2A63CE274}"/>
              </a:ext>
            </a:extLst>
          </p:cNvPr>
          <p:cNvSpPr>
            <a:spLocks noGrp="1"/>
          </p:cNvSpPr>
          <p:nvPr>
            <p:ph type="title" hasCustomPrompt="1"/>
          </p:nvPr>
        </p:nvSpPr>
        <p:spPr>
          <a:xfrm>
            <a:off x="1119614" y="4676782"/>
            <a:ext cx="7847606" cy="920607"/>
          </a:xfrm>
        </p:spPr>
        <p:txBody>
          <a:bodyPr>
            <a:noAutofit/>
          </a:bodyPr>
          <a:lstStyle>
            <a:lvl1pPr>
              <a:defRPr sz="5400" b="1" i="0">
                <a:solidFill>
                  <a:schemeClr val="bg1"/>
                </a:solidFill>
                <a:latin typeface="Arial" panose="020B0604020202020204" pitchFamily="34" charset="0"/>
                <a:ea typeface="ROBOTO CONDENSED LIGHT" panose="02000000000000000000" pitchFamily="2" charset="0"/>
                <a:cs typeface="Arial" panose="020B0604020202020204" pitchFamily="34" charset="0"/>
              </a:defRPr>
            </a:lvl1pPr>
          </a:lstStyle>
          <a:p>
            <a:r>
              <a:rPr lang="en-US" dirty="0"/>
              <a:t>Presentation Header</a:t>
            </a:r>
          </a:p>
        </p:txBody>
      </p:sp>
      <p:pic>
        <p:nvPicPr>
          <p:cNvPr id="6" name="Picture 5">
            <a:extLst>
              <a:ext uri="{FF2B5EF4-FFF2-40B4-BE49-F238E27FC236}">
                <a16:creationId xmlns:a16="http://schemas.microsoft.com/office/drawing/2014/main" id="{84103655-3DC7-9069-FB7F-7C9EC8CF8B3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9971" y="591726"/>
            <a:ext cx="2623457" cy="528335"/>
          </a:xfrm>
          <a:prstGeom prst="rect">
            <a:avLst/>
          </a:prstGeom>
        </p:spPr>
      </p:pic>
      <p:sp>
        <p:nvSpPr>
          <p:cNvPr id="8" name="Rectangle 7">
            <a:extLst>
              <a:ext uri="{FF2B5EF4-FFF2-40B4-BE49-F238E27FC236}">
                <a16:creationId xmlns:a16="http://schemas.microsoft.com/office/drawing/2014/main" id="{67BE50B9-F4EE-F68A-01FD-E5B30DCCD373}"/>
              </a:ext>
            </a:extLst>
          </p:cNvPr>
          <p:cNvSpPr/>
          <p:nvPr userDrawn="1"/>
        </p:nvSpPr>
        <p:spPr>
          <a:xfrm>
            <a:off x="0" y="0"/>
            <a:ext cx="326571" cy="6858000"/>
          </a:xfrm>
          <a:prstGeom prst="rect">
            <a:avLst/>
          </a:prstGeom>
          <a:solidFill>
            <a:srgbClr val="2835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3974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C692E43F-D114-EA4C-8429-A358579FAAD2}"/>
              </a:ext>
            </a:extLst>
          </p:cNvPr>
          <p:cNvSpPr/>
          <p:nvPr userDrawn="1"/>
        </p:nvSpPr>
        <p:spPr>
          <a:xfrm>
            <a:off x="-67056" y="2374900"/>
            <a:ext cx="12326112" cy="4483099"/>
          </a:xfrm>
          <a:prstGeom prst="rect">
            <a:avLst/>
          </a:prstGeom>
          <a:solidFill>
            <a:srgbClr val="2835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83580"/>
              </a:solidFill>
            </a:endParaRPr>
          </a:p>
        </p:txBody>
      </p:sp>
      <p:sp>
        <p:nvSpPr>
          <p:cNvPr id="17" name="Text Placeholder 2">
            <a:extLst>
              <a:ext uri="{FF2B5EF4-FFF2-40B4-BE49-F238E27FC236}">
                <a16:creationId xmlns:a16="http://schemas.microsoft.com/office/drawing/2014/main" id="{99375AD1-4FFB-C04D-9131-F812EFC95ED3}"/>
              </a:ext>
            </a:extLst>
          </p:cNvPr>
          <p:cNvSpPr>
            <a:spLocks noGrp="1"/>
          </p:cNvSpPr>
          <p:nvPr>
            <p:ph type="body" idx="12" hasCustomPrompt="1"/>
          </p:nvPr>
        </p:nvSpPr>
        <p:spPr>
          <a:xfrm>
            <a:off x="1136994" y="2860771"/>
            <a:ext cx="1722796" cy="296235"/>
          </a:xfrm>
        </p:spPr>
        <p:txBody>
          <a:bodyPr anchor="b">
            <a:noAutofit/>
          </a:bodyPr>
          <a:lstStyle>
            <a:lvl1pPr marL="0" indent="0" algn="l">
              <a:buNone/>
              <a:defRPr sz="1400" b="1" i="0">
                <a:solidFill>
                  <a:srgbClr val="71C9F1"/>
                </a:solidFill>
                <a:latin typeface="Arial" panose="020B0604020202020204" pitchFamily="34" charset="0"/>
                <a:ea typeface="Open Sans" panose="020B0606030504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Subject 1 </a:t>
            </a:r>
          </a:p>
        </p:txBody>
      </p:sp>
      <p:sp>
        <p:nvSpPr>
          <p:cNvPr id="18" name="Text Placeholder 3">
            <a:extLst>
              <a:ext uri="{FF2B5EF4-FFF2-40B4-BE49-F238E27FC236}">
                <a16:creationId xmlns:a16="http://schemas.microsoft.com/office/drawing/2014/main" id="{52FA0B4E-13C4-8C44-9F13-3CD1B734F062}"/>
              </a:ext>
            </a:extLst>
          </p:cNvPr>
          <p:cNvSpPr>
            <a:spLocks noGrp="1"/>
          </p:cNvSpPr>
          <p:nvPr>
            <p:ph type="body" sz="half" idx="16" hasCustomPrompt="1"/>
          </p:nvPr>
        </p:nvSpPr>
        <p:spPr>
          <a:xfrm>
            <a:off x="1136994" y="3170145"/>
            <a:ext cx="2322263" cy="968980"/>
          </a:xfrm>
        </p:spPr>
        <p:txBody>
          <a:bodyPr>
            <a:normAutofit/>
          </a:bodyPr>
          <a:lstStyle>
            <a:lvl1pPr marL="0" indent="0" algn="l">
              <a:lnSpc>
                <a:spcPct val="150000"/>
              </a:lnSpc>
              <a:buNone/>
              <a:defRPr sz="1200" b="0" i="0">
                <a:solidFill>
                  <a:schemeClr val="bg1"/>
                </a:solidFill>
                <a:latin typeface="Arial" panose="020B0604020202020204" pitchFamily="34" charset="0"/>
                <a:ea typeface="Open Sans" panose="020B0606030504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nSpc>
                <a:spcPct val="150000"/>
              </a:lnSpc>
            </a:pPr>
            <a:r>
              <a:rPr lang="en-US" sz="1200" dirty="0">
                <a:latin typeface="Gibson Book" pitchFamily="2" charset="77"/>
                <a:ea typeface="Gill Sans" charset="0"/>
                <a:cs typeface="Arial" panose="020B0604020202020204" pitchFamily="34" charset="0"/>
              </a:rPr>
              <a:t>Lorem ipsum dolor sit </a:t>
            </a:r>
            <a:r>
              <a:rPr lang="en-US" sz="1200" dirty="0" err="1">
                <a:latin typeface="Gibson Book" pitchFamily="2" charset="77"/>
                <a:ea typeface="Gill Sans" charset="0"/>
                <a:cs typeface="Arial" panose="020B0604020202020204" pitchFamily="34" charset="0"/>
              </a:rPr>
              <a:t>amet</a:t>
            </a:r>
            <a:r>
              <a:rPr lang="en-US" sz="1200" dirty="0">
                <a:latin typeface="Gibson Book" pitchFamily="2" charset="77"/>
                <a:ea typeface="Gill Sans" charset="0"/>
                <a:cs typeface="Arial" panose="020B0604020202020204" pitchFamily="34" charset="0"/>
              </a:rPr>
              <a:t>, </a:t>
            </a:r>
            <a:r>
              <a:rPr lang="en-US" sz="1200" dirty="0" err="1">
                <a:latin typeface="Gibson Book" pitchFamily="2" charset="77"/>
                <a:ea typeface="Gill Sans" charset="0"/>
                <a:cs typeface="Arial" panose="020B0604020202020204" pitchFamily="34" charset="0"/>
              </a:rPr>
              <a:t>consectetur</a:t>
            </a:r>
            <a:r>
              <a:rPr lang="en-US" sz="1200" dirty="0">
                <a:latin typeface="Gibson Book" pitchFamily="2" charset="77"/>
                <a:ea typeface="Gill Sans" charset="0"/>
                <a:cs typeface="Arial" panose="020B0604020202020204" pitchFamily="34" charset="0"/>
              </a:rPr>
              <a:t> </a:t>
            </a:r>
            <a:r>
              <a:rPr lang="en-US" sz="1200" dirty="0" err="1">
                <a:latin typeface="Gibson Book" pitchFamily="2" charset="77"/>
                <a:ea typeface="Gill Sans" charset="0"/>
                <a:cs typeface="Arial" panose="020B0604020202020204" pitchFamily="34" charset="0"/>
              </a:rPr>
              <a:t>adipiscing</a:t>
            </a:r>
            <a:r>
              <a:rPr lang="en-US" sz="1200" dirty="0">
                <a:latin typeface="Gibson Book" pitchFamily="2" charset="77"/>
                <a:ea typeface="Gill Sans" charset="0"/>
                <a:cs typeface="Arial" panose="020B0604020202020204" pitchFamily="34" charset="0"/>
              </a:rPr>
              <a:t> </a:t>
            </a:r>
            <a:r>
              <a:rPr lang="en-US" sz="1200" dirty="0" err="1">
                <a:latin typeface="Gibson Book" pitchFamily="2" charset="77"/>
                <a:ea typeface="Gill Sans" charset="0"/>
                <a:cs typeface="Arial" panose="020B0604020202020204" pitchFamily="34" charset="0"/>
              </a:rPr>
              <a:t>elit</a:t>
            </a:r>
            <a:r>
              <a:rPr lang="en-US" sz="1200" dirty="0">
                <a:latin typeface="Gibson Book" pitchFamily="2" charset="77"/>
                <a:ea typeface="Gill Sans" charset="0"/>
                <a:cs typeface="Arial" panose="020B0604020202020204" pitchFamily="34" charset="0"/>
              </a:rPr>
              <a:t>. </a:t>
            </a:r>
          </a:p>
        </p:txBody>
      </p:sp>
      <p:sp>
        <p:nvSpPr>
          <p:cNvPr id="19" name="Text Placeholder 2">
            <a:extLst>
              <a:ext uri="{FF2B5EF4-FFF2-40B4-BE49-F238E27FC236}">
                <a16:creationId xmlns:a16="http://schemas.microsoft.com/office/drawing/2014/main" id="{F3948217-9624-E24E-9AF7-64014D37A15F}"/>
              </a:ext>
            </a:extLst>
          </p:cNvPr>
          <p:cNvSpPr>
            <a:spLocks noGrp="1"/>
          </p:cNvSpPr>
          <p:nvPr>
            <p:ph type="body" idx="17" hasCustomPrompt="1"/>
          </p:nvPr>
        </p:nvSpPr>
        <p:spPr>
          <a:xfrm>
            <a:off x="4905412" y="2860771"/>
            <a:ext cx="1722796" cy="296235"/>
          </a:xfrm>
        </p:spPr>
        <p:txBody>
          <a:bodyPr anchor="b">
            <a:noAutofit/>
          </a:bodyPr>
          <a:lstStyle>
            <a:lvl1pPr marL="0" indent="0" algn="l">
              <a:buNone/>
              <a:defRPr sz="1400" b="1" i="0">
                <a:solidFill>
                  <a:srgbClr val="71C9F1"/>
                </a:solidFill>
                <a:latin typeface="Arial" panose="020B0604020202020204" pitchFamily="34" charset="0"/>
                <a:ea typeface="Open Sans" panose="020B0606030504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Subject 2 </a:t>
            </a:r>
          </a:p>
        </p:txBody>
      </p:sp>
      <p:sp>
        <p:nvSpPr>
          <p:cNvPr id="21" name="Text Placeholder 2">
            <a:extLst>
              <a:ext uri="{FF2B5EF4-FFF2-40B4-BE49-F238E27FC236}">
                <a16:creationId xmlns:a16="http://schemas.microsoft.com/office/drawing/2014/main" id="{E3E0A941-6A8A-2E42-AC03-3BEE27F47786}"/>
              </a:ext>
            </a:extLst>
          </p:cNvPr>
          <p:cNvSpPr>
            <a:spLocks noGrp="1"/>
          </p:cNvSpPr>
          <p:nvPr>
            <p:ph type="body" idx="19" hasCustomPrompt="1"/>
          </p:nvPr>
        </p:nvSpPr>
        <p:spPr>
          <a:xfrm>
            <a:off x="8864764" y="2860771"/>
            <a:ext cx="1722796" cy="296235"/>
          </a:xfrm>
        </p:spPr>
        <p:txBody>
          <a:bodyPr anchor="b">
            <a:noAutofit/>
          </a:bodyPr>
          <a:lstStyle>
            <a:lvl1pPr marL="0" indent="0" algn="l">
              <a:buNone/>
              <a:defRPr sz="1400" b="1" i="0">
                <a:solidFill>
                  <a:srgbClr val="71C9F1"/>
                </a:solidFill>
                <a:latin typeface="Arial" panose="020B0604020202020204" pitchFamily="34" charset="0"/>
                <a:ea typeface="Open Sans" panose="020B0606030504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Subject 3 </a:t>
            </a:r>
          </a:p>
        </p:txBody>
      </p:sp>
      <p:sp>
        <p:nvSpPr>
          <p:cNvPr id="23" name="Text Placeholder 2">
            <a:extLst>
              <a:ext uri="{FF2B5EF4-FFF2-40B4-BE49-F238E27FC236}">
                <a16:creationId xmlns:a16="http://schemas.microsoft.com/office/drawing/2014/main" id="{39002637-EE18-AD43-97F9-5FEE6F5737BE}"/>
              </a:ext>
            </a:extLst>
          </p:cNvPr>
          <p:cNvSpPr>
            <a:spLocks noGrp="1"/>
          </p:cNvSpPr>
          <p:nvPr>
            <p:ph type="body" idx="21" hasCustomPrompt="1"/>
          </p:nvPr>
        </p:nvSpPr>
        <p:spPr>
          <a:xfrm>
            <a:off x="1136994" y="4549124"/>
            <a:ext cx="1722796" cy="296235"/>
          </a:xfrm>
        </p:spPr>
        <p:txBody>
          <a:bodyPr anchor="b">
            <a:noAutofit/>
          </a:bodyPr>
          <a:lstStyle>
            <a:lvl1pPr marL="0" indent="0" algn="l">
              <a:buNone/>
              <a:defRPr sz="1400" b="1" i="0">
                <a:solidFill>
                  <a:srgbClr val="71C9F1"/>
                </a:solidFill>
                <a:latin typeface="Arial" panose="020B0604020202020204" pitchFamily="34" charset="0"/>
                <a:ea typeface="Open Sans" panose="020B0606030504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Subject 4 </a:t>
            </a:r>
          </a:p>
        </p:txBody>
      </p:sp>
      <p:sp>
        <p:nvSpPr>
          <p:cNvPr id="25" name="Text Placeholder 2">
            <a:extLst>
              <a:ext uri="{FF2B5EF4-FFF2-40B4-BE49-F238E27FC236}">
                <a16:creationId xmlns:a16="http://schemas.microsoft.com/office/drawing/2014/main" id="{B44CA121-0E67-9A40-B3B6-520C07F8DAD5}"/>
              </a:ext>
            </a:extLst>
          </p:cNvPr>
          <p:cNvSpPr>
            <a:spLocks noGrp="1"/>
          </p:cNvSpPr>
          <p:nvPr>
            <p:ph type="body" idx="23" hasCustomPrompt="1"/>
          </p:nvPr>
        </p:nvSpPr>
        <p:spPr>
          <a:xfrm>
            <a:off x="4905412" y="4547567"/>
            <a:ext cx="1722796" cy="296235"/>
          </a:xfrm>
        </p:spPr>
        <p:txBody>
          <a:bodyPr anchor="b">
            <a:noAutofit/>
          </a:bodyPr>
          <a:lstStyle>
            <a:lvl1pPr marL="0" indent="0" algn="l">
              <a:buNone/>
              <a:defRPr sz="1400" b="1" i="0">
                <a:solidFill>
                  <a:srgbClr val="71C9F1"/>
                </a:solidFill>
                <a:latin typeface="Arial" panose="020B0604020202020204" pitchFamily="34" charset="0"/>
                <a:ea typeface="Open Sans" panose="020B0606030504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Subject 5 </a:t>
            </a:r>
          </a:p>
        </p:txBody>
      </p:sp>
      <p:sp>
        <p:nvSpPr>
          <p:cNvPr id="27" name="Text Placeholder 2">
            <a:extLst>
              <a:ext uri="{FF2B5EF4-FFF2-40B4-BE49-F238E27FC236}">
                <a16:creationId xmlns:a16="http://schemas.microsoft.com/office/drawing/2014/main" id="{A11C2555-79E1-C04B-97B1-A83CA8248DA5}"/>
              </a:ext>
            </a:extLst>
          </p:cNvPr>
          <p:cNvSpPr>
            <a:spLocks noGrp="1"/>
          </p:cNvSpPr>
          <p:nvPr>
            <p:ph type="body" idx="25" hasCustomPrompt="1"/>
          </p:nvPr>
        </p:nvSpPr>
        <p:spPr>
          <a:xfrm>
            <a:off x="8864764" y="4546010"/>
            <a:ext cx="1722796" cy="296235"/>
          </a:xfrm>
        </p:spPr>
        <p:txBody>
          <a:bodyPr anchor="b">
            <a:noAutofit/>
          </a:bodyPr>
          <a:lstStyle>
            <a:lvl1pPr marL="0" indent="0" algn="l">
              <a:buNone/>
              <a:defRPr sz="1400" b="1" i="0">
                <a:solidFill>
                  <a:srgbClr val="71C9F1"/>
                </a:solidFill>
                <a:latin typeface="Arial" panose="020B0604020202020204" pitchFamily="34" charset="0"/>
                <a:ea typeface="Open Sans" panose="020B0606030504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Subject 6 </a:t>
            </a:r>
          </a:p>
        </p:txBody>
      </p:sp>
      <p:sp>
        <p:nvSpPr>
          <p:cNvPr id="30" name="Text Placeholder 2">
            <a:extLst>
              <a:ext uri="{FF2B5EF4-FFF2-40B4-BE49-F238E27FC236}">
                <a16:creationId xmlns:a16="http://schemas.microsoft.com/office/drawing/2014/main" id="{5C6850D0-7194-4B41-9AC7-D6EB5091DB48}"/>
              </a:ext>
            </a:extLst>
          </p:cNvPr>
          <p:cNvSpPr>
            <a:spLocks noGrp="1"/>
          </p:cNvSpPr>
          <p:nvPr>
            <p:ph type="body" idx="27" hasCustomPrompt="1"/>
          </p:nvPr>
        </p:nvSpPr>
        <p:spPr>
          <a:xfrm>
            <a:off x="974699" y="1714254"/>
            <a:ext cx="2918067" cy="358432"/>
          </a:xfrm>
        </p:spPr>
        <p:txBody>
          <a:bodyPr anchor="b">
            <a:normAutofit/>
          </a:bodyPr>
          <a:lstStyle>
            <a:lvl1pPr marL="0" indent="0">
              <a:buNone/>
              <a:defRPr sz="1400" b="1" i="0" spc="0">
                <a:solidFill>
                  <a:srgbClr val="BFC0BF"/>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Subhead Here</a:t>
            </a:r>
          </a:p>
        </p:txBody>
      </p:sp>
      <p:sp>
        <p:nvSpPr>
          <p:cNvPr id="31" name="Title 1">
            <a:extLst>
              <a:ext uri="{FF2B5EF4-FFF2-40B4-BE49-F238E27FC236}">
                <a16:creationId xmlns:a16="http://schemas.microsoft.com/office/drawing/2014/main" id="{3258520E-59FA-5048-AC76-07ED9E5F771B}"/>
              </a:ext>
            </a:extLst>
          </p:cNvPr>
          <p:cNvSpPr>
            <a:spLocks noGrp="1"/>
          </p:cNvSpPr>
          <p:nvPr>
            <p:ph type="title" hasCustomPrompt="1"/>
          </p:nvPr>
        </p:nvSpPr>
        <p:spPr>
          <a:xfrm>
            <a:off x="974699" y="1021575"/>
            <a:ext cx="4676429" cy="658605"/>
          </a:xfrm>
        </p:spPr>
        <p:txBody>
          <a:bodyPr>
            <a:normAutofit/>
          </a:bodyPr>
          <a:lstStyle>
            <a:lvl1pPr>
              <a:defRPr sz="4000" b="1" i="0">
                <a:solidFill>
                  <a:srgbClr val="283580"/>
                </a:solidFill>
                <a:latin typeface="Arial" panose="020B0604020202020204" pitchFamily="34" charset="0"/>
                <a:cs typeface="Arial" panose="020B0604020202020204" pitchFamily="34" charset="0"/>
              </a:defRPr>
            </a:lvl1pPr>
          </a:lstStyle>
          <a:p>
            <a:r>
              <a:rPr lang="en-US" dirty="0"/>
              <a:t>Header</a:t>
            </a:r>
          </a:p>
        </p:txBody>
      </p:sp>
      <p:sp>
        <p:nvSpPr>
          <p:cNvPr id="33" name="Text Placeholder 3">
            <a:extLst>
              <a:ext uri="{FF2B5EF4-FFF2-40B4-BE49-F238E27FC236}">
                <a16:creationId xmlns:a16="http://schemas.microsoft.com/office/drawing/2014/main" id="{A88AB33A-3CE6-F74A-945C-9A915632D29A}"/>
              </a:ext>
            </a:extLst>
          </p:cNvPr>
          <p:cNvSpPr>
            <a:spLocks noGrp="1"/>
          </p:cNvSpPr>
          <p:nvPr>
            <p:ph type="body" sz="half" idx="28" hasCustomPrompt="1"/>
          </p:nvPr>
        </p:nvSpPr>
        <p:spPr>
          <a:xfrm>
            <a:off x="4905412" y="3172593"/>
            <a:ext cx="2322263" cy="968980"/>
          </a:xfrm>
        </p:spPr>
        <p:txBody>
          <a:bodyPr>
            <a:normAutofit/>
          </a:bodyPr>
          <a:lstStyle>
            <a:lvl1pPr marL="0" indent="0" algn="l">
              <a:lnSpc>
                <a:spcPct val="150000"/>
              </a:lnSpc>
              <a:buNone/>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nSpc>
                <a:spcPct val="150000"/>
              </a:lnSpc>
            </a:pPr>
            <a:r>
              <a:rPr lang="en-US" sz="1200" dirty="0">
                <a:latin typeface="Gibson Book" pitchFamily="2" charset="77"/>
                <a:ea typeface="Gill Sans" charset="0"/>
                <a:cs typeface="Arial" panose="020B0604020202020204" pitchFamily="34" charset="0"/>
              </a:rPr>
              <a:t>Lorem ipsum dolor sit </a:t>
            </a:r>
            <a:r>
              <a:rPr lang="en-US" sz="1200" dirty="0" err="1">
                <a:latin typeface="Gibson Book" pitchFamily="2" charset="77"/>
                <a:ea typeface="Gill Sans" charset="0"/>
                <a:cs typeface="Arial" panose="020B0604020202020204" pitchFamily="34" charset="0"/>
              </a:rPr>
              <a:t>amet</a:t>
            </a:r>
            <a:r>
              <a:rPr lang="en-US" sz="1200" dirty="0">
                <a:latin typeface="Gibson Book" pitchFamily="2" charset="77"/>
                <a:ea typeface="Gill Sans" charset="0"/>
                <a:cs typeface="Arial" panose="020B0604020202020204" pitchFamily="34" charset="0"/>
              </a:rPr>
              <a:t>, </a:t>
            </a:r>
            <a:r>
              <a:rPr lang="en-US" sz="1200" dirty="0" err="1">
                <a:latin typeface="Gibson Book" pitchFamily="2" charset="77"/>
                <a:ea typeface="Gill Sans" charset="0"/>
                <a:cs typeface="Arial" panose="020B0604020202020204" pitchFamily="34" charset="0"/>
              </a:rPr>
              <a:t>consectetur</a:t>
            </a:r>
            <a:r>
              <a:rPr lang="en-US" sz="1200" dirty="0">
                <a:latin typeface="Gibson Book" pitchFamily="2" charset="77"/>
                <a:ea typeface="Gill Sans" charset="0"/>
                <a:cs typeface="Arial" panose="020B0604020202020204" pitchFamily="34" charset="0"/>
              </a:rPr>
              <a:t> </a:t>
            </a:r>
            <a:r>
              <a:rPr lang="en-US" sz="1200" dirty="0" err="1">
                <a:latin typeface="Gibson Book" pitchFamily="2" charset="77"/>
                <a:ea typeface="Gill Sans" charset="0"/>
                <a:cs typeface="Arial" panose="020B0604020202020204" pitchFamily="34" charset="0"/>
              </a:rPr>
              <a:t>adipiscing</a:t>
            </a:r>
            <a:r>
              <a:rPr lang="en-US" sz="1200" dirty="0">
                <a:latin typeface="Gibson Book" pitchFamily="2" charset="77"/>
                <a:ea typeface="Gill Sans" charset="0"/>
                <a:cs typeface="Arial" panose="020B0604020202020204" pitchFamily="34" charset="0"/>
              </a:rPr>
              <a:t> </a:t>
            </a:r>
            <a:r>
              <a:rPr lang="en-US" sz="1200" dirty="0" err="1">
                <a:latin typeface="Gibson Book" pitchFamily="2" charset="77"/>
                <a:ea typeface="Gill Sans" charset="0"/>
                <a:cs typeface="Arial" panose="020B0604020202020204" pitchFamily="34" charset="0"/>
              </a:rPr>
              <a:t>elit</a:t>
            </a:r>
            <a:r>
              <a:rPr lang="en-US" sz="1200" dirty="0">
                <a:latin typeface="Gibson Book" pitchFamily="2" charset="77"/>
                <a:ea typeface="Gill Sans" charset="0"/>
                <a:cs typeface="Arial" panose="020B0604020202020204" pitchFamily="34" charset="0"/>
              </a:rPr>
              <a:t>. </a:t>
            </a:r>
          </a:p>
        </p:txBody>
      </p:sp>
      <p:sp>
        <p:nvSpPr>
          <p:cNvPr id="34" name="Text Placeholder 3">
            <a:extLst>
              <a:ext uri="{FF2B5EF4-FFF2-40B4-BE49-F238E27FC236}">
                <a16:creationId xmlns:a16="http://schemas.microsoft.com/office/drawing/2014/main" id="{8ADDBFE5-79AC-BC47-9D2D-7EBBBF5EB433}"/>
              </a:ext>
            </a:extLst>
          </p:cNvPr>
          <p:cNvSpPr>
            <a:spLocks noGrp="1"/>
          </p:cNvSpPr>
          <p:nvPr>
            <p:ph type="body" sz="half" idx="29" hasCustomPrompt="1"/>
          </p:nvPr>
        </p:nvSpPr>
        <p:spPr>
          <a:xfrm>
            <a:off x="8885924" y="3175988"/>
            <a:ext cx="2322263" cy="968980"/>
          </a:xfrm>
        </p:spPr>
        <p:txBody>
          <a:bodyPr>
            <a:normAutofit/>
          </a:bodyPr>
          <a:lstStyle>
            <a:lvl1pPr marL="0" indent="0" algn="l">
              <a:lnSpc>
                <a:spcPct val="150000"/>
              </a:lnSpc>
              <a:buNone/>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nSpc>
                <a:spcPct val="150000"/>
              </a:lnSpc>
            </a:pPr>
            <a:r>
              <a:rPr lang="en-US" sz="1200" dirty="0">
                <a:latin typeface="Gibson Book" pitchFamily="2" charset="77"/>
                <a:ea typeface="Gill Sans" charset="0"/>
                <a:cs typeface="Arial" panose="020B0604020202020204" pitchFamily="34" charset="0"/>
              </a:rPr>
              <a:t>Lorem ipsum dolor sit </a:t>
            </a:r>
            <a:r>
              <a:rPr lang="en-US" sz="1200" dirty="0" err="1">
                <a:latin typeface="Gibson Book" pitchFamily="2" charset="77"/>
                <a:ea typeface="Gill Sans" charset="0"/>
                <a:cs typeface="Arial" panose="020B0604020202020204" pitchFamily="34" charset="0"/>
              </a:rPr>
              <a:t>amet</a:t>
            </a:r>
            <a:r>
              <a:rPr lang="en-US" sz="1200" dirty="0">
                <a:latin typeface="Gibson Book" pitchFamily="2" charset="77"/>
                <a:ea typeface="Gill Sans" charset="0"/>
                <a:cs typeface="Arial" panose="020B0604020202020204" pitchFamily="34" charset="0"/>
              </a:rPr>
              <a:t>, </a:t>
            </a:r>
            <a:r>
              <a:rPr lang="en-US" sz="1200" dirty="0" err="1">
                <a:latin typeface="Gibson Book" pitchFamily="2" charset="77"/>
                <a:ea typeface="Gill Sans" charset="0"/>
                <a:cs typeface="Arial" panose="020B0604020202020204" pitchFamily="34" charset="0"/>
              </a:rPr>
              <a:t>consectetur</a:t>
            </a:r>
            <a:r>
              <a:rPr lang="en-US" sz="1200" dirty="0">
                <a:latin typeface="Gibson Book" pitchFamily="2" charset="77"/>
                <a:ea typeface="Gill Sans" charset="0"/>
                <a:cs typeface="Arial" panose="020B0604020202020204" pitchFamily="34" charset="0"/>
              </a:rPr>
              <a:t> </a:t>
            </a:r>
            <a:r>
              <a:rPr lang="en-US" sz="1200" dirty="0" err="1">
                <a:latin typeface="Gibson Book" pitchFamily="2" charset="77"/>
                <a:ea typeface="Gill Sans" charset="0"/>
                <a:cs typeface="Arial" panose="020B0604020202020204" pitchFamily="34" charset="0"/>
              </a:rPr>
              <a:t>adipiscing</a:t>
            </a:r>
            <a:r>
              <a:rPr lang="en-US" sz="1200" dirty="0">
                <a:latin typeface="Gibson Book" pitchFamily="2" charset="77"/>
                <a:ea typeface="Gill Sans" charset="0"/>
                <a:cs typeface="Arial" panose="020B0604020202020204" pitchFamily="34" charset="0"/>
              </a:rPr>
              <a:t> </a:t>
            </a:r>
            <a:r>
              <a:rPr lang="en-US" sz="1200" dirty="0" err="1">
                <a:latin typeface="Gibson Book" pitchFamily="2" charset="77"/>
                <a:ea typeface="Gill Sans" charset="0"/>
                <a:cs typeface="Arial" panose="020B0604020202020204" pitchFamily="34" charset="0"/>
              </a:rPr>
              <a:t>elit</a:t>
            </a:r>
            <a:r>
              <a:rPr lang="en-US" sz="1200" dirty="0">
                <a:latin typeface="Gibson Book" pitchFamily="2" charset="77"/>
                <a:ea typeface="Gill Sans" charset="0"/>
                <a:cs typeface="Arial" panose="020B0604020202020204" pitchFamily="34" charset="0"/>
              </a:rPr>
              <a:t>. </a:t>
            </a:r>
          </a:p>
        </p:txBody>
      </p:sp>
      <p:sp>
        <p:nvSpPr>
          <p:cNvPr id="38" name="Text Placeholder 3">
            <a:extLst>
              <a:ext uri="{FF2B5EF4-FFF2-40B4-BE49-F238E27FC236}">
                <a16:creationId xmlns:a16="http://schemas.microsoft.com/office/drawing/2014/main" id="{CC56D183-F691-5549-9EE5-FF19BFCBF6F3}"/>
              </a:ext>
            </a:extLst>
          </p:cNvPr>
          <p:cNvSpPr>
            <a:spLocks noGrp="1"/>
          </p:cNvSpPr>
          <p:nvPr>
            <p:ph type="body" sz="half" idx="30" hasCustomPrompt="1"/>
          </p:nvPr>
        </p:nvSpPr>
        <p:spPr>
          <a:xfrm>
            <a:off x="1136994" y="4858846"/>
            <a:ext cx="2322263" cy="968980"/>
          </a:xfrm>
        </p:spPr>
        <p:txBody>
          <a:bodyPr>
            <a:normAutofit/>
          </a:bodyPr>
          <a:lstStyle>
            <a:lvl1pPr marL="0" indent="0" algn="l">
              <a:lnSpc>
                <a:spcPct val="150000"/>
              </a:lnSpc>
              <a:buNone/>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nSpc>
                <a:spcPct val="150000"/>
              </a:lnSpc>
            </a:pPr>
            <a:r>
              <a:rPr lang="en-US" sz="1200" dirty="0">
                <a:latin typeface="Gibson Book" pitchFamily="2" charset="77"/>
                <a:ea typeface="Gill Sans" charset="0"/>
                <a:cs typeface="Arial" panose="020B0604020202020204" pitchFamily="34" charset="0"/>
              </a:rPr>
              <a:t>Lorem ipsum dolor sit </a:t>
            </a:r>
            <a:r>
              <a:rPr lang="en-US" sz="1200" dirty="0" err="1">
                <a:latin typeface="Gibson Book" pitchFamily="2" charset="77"/>
                <a:ea typeface="Gill Sans" charset="0"/>
                <a:cs typeface="Arial" panose="020B0604020202020204" pitchFamily="34" charset="0"/>
              </a:rPr>
              <a:t>amet</a:t>
            </a:r>
            <a:r>
              <a:rPr lang="en-US" sz="1200" dirty="0">
                <a:latin typeface="Gibson Book" pitchFamily="2" charset="77"/>
                <a:ea typeface="Gill Sans" charset="0"/>
                <a:cs typeface="Arial" panose="020B0604020202020204" pitchFamily="34" charset="0"/>
              </a:rPr>
              <a:t>, </a:t>
            </a:r>
            <a:r>
              <a:rPr lang="en-US" sz="1200" dirty="0" err="1">
                <a:latin typeface="Gibson Book" pitchFamily="2" charset="77"/>
                <a:ea typeface="Gill Sans" charset="0"/>
                <a:cs typeface="Arial" panose="020B0604020202020204" pitchFamily="34" charset="0"/>
              </a:rPr>
              <a:t>consectetur</a:t>
            </a:r>
            <a:r>
              <a:rPr lang="en-US" sz="1200" dirty="0">
                <a:latin typeface="Gibson Book" pitchFamily="2" charset="77"/>
                <a:ea typeface="Gill Sans" charset="0"/>
                <a:cs typeface="Arial" panose="020B0604020202020204" pitchFamily="34" charset="0"/>
              </a:rPr>
              <a:t> </a:t>
            </a:r>
            <a:r>
              <a:rPr lang="en-US" sz="1200" dirty="0" err="1">
                <a:latin typeface="Gibson Book" pitchFamily="2" charset="77"/>
                <a:ea typeface="Gill Sans" charset="0"/>
                <a:cs typeface="Arial" panose="020B0604020202020204" pitchFamily="34" charset="0"/>
              </a:rPr>
              <a:t>adipiscing</a:t>
            </a:r>
            <a:r>
              <a:rPr lang="en-US" sz="1200" dirty="0">
                <a:latin typeface="Gibson Book" pitchFamily="2" charset="77"/>
                <a:ea typeface="Gill Sans" charset="0"/>
                <a:cs typeface="Arial" panose="020B0604020202020204" pitchFamily="34" charset="0"/>
              </a:rPr>
              <a:t> </a:t>
            </a:r>
            <a:r>
              <a:rPr lang="en-US" sz="1200" dirty="0" err="1">
                <a:latin typeface="Gibson Book" pitchFamily="2" charset="77"/>
                <a:ea typeface="Gill Sans" charset="0"/>
                <a:cs typeface="Arial" panose="020B0604020202020204" pitchFamily="34" charset="0"/>
              </a:rPr>
              <a:t>elit</a:t>
            </a:r>
            <a:r>
              <a:rPr lang="en-US" sz="1200" dirty="0">
                <a:latin typeface="Gibson Book" pitchFamily="2" charset="77"/>
                <a:ea typeface="Gill Sans" charset="0"/>
                <a:cs typeface="Arial" panose="020B0604020202020204" pitchFamily="34" charset="0"/>
              </a:rPr>
              <a:t>. </a:t>
            </a:r>
          </a:p>
        </p:txBody>
      </p:sp>
      <p:sp>
        <p:nvSpPr>
          <p:cNvPr id="39" name="Text Placeholder 3">
            <a:extLst>
              <a:ext uri="{FF2B5EF4-FFF2-40B4-BE49-F238E27FC236}">
                <a16:creationId xmlns:a16="http://schemas.microsoft.com/office/drawing/2014/main" id="{C8DFC537-F285-4048-ACFA-5303546D1115}"/>
              </a:ext>
            </a:extLst>
          </p:cNvPr>
          <p:cNvSpPr>
            <a:spLocks noGrp="1"/>
          </p:cNvSpPr>
          <p:nvPr>
            <p:ph type="body" sz="half" idx="31" hasCustomPrompt="1"/>
          </p:nvPr>
        </p:nvSpPr>
        <p:spPr>
          <a:xfrm>
            <a:off x="4905412" y="4857289"/>
            <a:ext cx="2322263" cy="968980"/>
          </a:xfrm>
        </p:spPr>
        <p:txBody>
          <a:bodyPr>
            <a:normAutofit/>
          </a:bodyPr>
          <a:lstStyle>
            <a:lvl1pPr marL="0" indent="0" algn="l">
              <a:lnSpc>
                <a:spcPct val="150000"/>
              </a:lnSpc>
              <a:buNone/>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nSpc>
                <a:spcPct val="150000"/>
              </a:lnSpc>
            </a:pPr>
            <a:r>
              <a:rPr lang="en-US" sz="1200" dirty="0">
                <a:latin typeface="Gibson Book" pitchFamily="2" charset="77"/>
                <a:ea typeface="Gill Sans" charset="0"/>
                <a:cs typeface="Arial" panose="020B0604020202020204" pitchFamily="34" charset="0"/>
              </a:rPr>
              <a:t>Lorem ipsum dolor sit </a:t>
            </a:r>
            <a:r>
              <a:rPr lang="en-US" sz="1200" dirty="0" err="1">
                <a:latin typeface="Gibson Book" pitchFamily="2" charset="77"/>
                <a:ea typeface="Gill Sans" charset="0"/>
                <a:cs typeface="Arial" panose="020B0604020202020204" pitchFamily="34" charset="0"/>
              </a:rPr>
              <a:t>amet</a:t>
            </a:r>
            <a:r>
              <a:rPr lang="en-US" sz="1200" dirty="0">
                <a:latin typeface="Gibson Book" pitchFamily="2" charset="77"/>
                <a:ea typeface="Gill Sans" charset="0"/>
                <a:cs typeface="Arial" panose="020B0604020202020204" pitchFamily="34" charset="0"/>
              </a:rPr>
              <a:t>, </a:t>
            </a:r>
            <a:r>
              <a:rPr lang="en-US" sz="1200" dirty="0" err="1">
                <a:latin typeface="Gibson Book" pitchFamily="2" charset="77"/>
                <a:ea typeface="Gill Sans" charset="0"/>
                <a:cs typeface="Arial" panose="020B0604020202020204" pitchFamily="34" charset="0"/>
              </a:rPr>
              <a:t>consectetur</a:t>
            </a:r>
            <a:r>
              <a:rPr lang="en-US" sz="1200" dirty="0">
                <a:latin typeface="Gibson Book" pitchFamily="2" charset="77"/>
                <a:ea typeface="Gill Sans" charset="0"/>
                <a:cs typeface="Arial" panose="020B0604020202020204" pitchFamily="34" charset="0"/>
              </a:rPr>
              <a:t> </a:t>
            </a:r>
            <a:r>
              <a:rPr lang="en-US" sz="1200" dirty="0" err="1">
                <a:latin typeface="Gibson Book" pitchFamily="2" charset="77"/>
                <a:ea typeface="Gill Sans" charset="0"/>
                <a:cs typeface="Arial" panose="020B0604020202020204" pitchFamily="34" charset="0"/>
              </a:rPr>
              <a:t>adipiscing</a:t>
            </a:r>
            <a:r>
              <a:rPr lang="en-US" sz="1200" dirty="0">
                <a:latin typeface="Gibson Book" pitchFamily="2" charset="77"/>
                <a:ea typeface="Gill Sans" charset="0"/>
                <a:cs typeface="Arial" panose="020B0604020202020204" pitchFamily="34" charset="0"/>
              </a:rPr>
              <a:t> </a:t>
            </a:r>
            <a:r>
              <a:rPr lang="en-US" sz="1200" dirty="0" err="1">
                <a:latin typeface="Gibson Book" pitchFamily="2" charset="77"/>
                <a:ea typeface="Gill Sans" charset="0"/>
                <a:cs typeface="Arial" panose="020B0604020202020204" pitchFamily="34" charset="0"/>
              </a:rPr>
              <a:t>elit</a:t>
            </a:r>
            <a:r>
              <a:rPr lang="en-US" sz="1200" dirty="0">
                <a:latin typeface="Gibson Book" pitchFamily="2" charset="77"/>
                <a:ea typeface="Gill Sans" charset="0"/>
                <a:cs typeface="Arial" panose="020B0604020202020204" pitchFamily="34" charset="0"/>
              </a:rPr>
              <a:t>. </a:t>
            </a:r>
          </a:p>
        </p:txBody>
      </p:sp>
      <p:sp>
        <p:nvSpPr>
          <p:cNvPr id="40" name="Text Placeholder 3">
            <a:extLst>
              <a:ext uri="{FF2B5EF4-FFF2-40B4-BE49-F238E27FC236}">
                <a16:creationId xmlns:a16="http://schemas.microsoft.com/office/drawing/2014/main" id="{6F273BB2-1F9A-CB4F-A26F-8DAFB1BC1167}"/>
              </a:ext>
            </a:extLst>
          </p:cNvPr>
          <p:cNvSpPr>
            <a:spLocks noGrp="1"/>
          </p:cNvSpPr>
          <p:nvPr>
            <p:ph type="body" sz="half" idx="32" hasCustomPrompt="1"/>
          </p:nvPr>
        </p:nvSpPr>
        <p:spPr>
          <a:xfrm>
            <a:off x="8885924" y="4855732"/>
            <a:ext cx="2322263" cy="968980"/>
          </a:xfrm>
        </p:spPr>
        <p:txBody>
          <a:bodyPr>
            <a:normAutofit/>
          </a:bodyPr>
          <a:lstStyle>
            <a:lvl1pPr marL="0" indent="0" algn="l">
              <a:lnSpc>
                <a:spcPct val="150000"/>
              </a:lnSpc>
              <a:buNone/>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nSpc>
                <a:spcPct val="150000"/>
              </a:lnSpc>
            </a:pPr>
            <a:r>
              <a:rPr lang="en-US" sz="1200" dirty="0">
                <a:latin typeface="Gibson Book" pitchFamily="2" charset="77"/>
                <a:ea typeface="Gill Sans" charset="0"/>
                <a:cs typeface="Arial" panose="020B0604020202020204" pitchFamily="34" charset="0"/>
              </a:rPr>
              <a:t>Lorem ipsum dolor sit </a:t>
            </a:r>
            <a:r>
              <a:rPr lang="en-US" sz="1200" dirty="0" err="1">
                <a:latin typeface="Gibson Book" pitchFamily="2" charset="77"/>
                <a:ea typeface="Gill Sans" charset="0"/>
                <a:cs typeface="Arial" panose="020B0604020202020204" pitchFamily="34" charset="0"/>
              </a:rPr>
              <a:t>amet</a:t>
            </a:r>
            <a:r>
              <a:rPr lang="en-US" sz="1200" dirty="0">
                <a:latin typeface="Gibson Book" pitchFamily="2" charset="77"/>
                <a:ea typeface="Gill Sans" charset="0"/>
                <a:cs typeface="Arial" panose="020B0604020202020204" pitchFamily="34" charset="0"/>
              </a:rPr>
              <a:t>, </a:t>
            </a:r>
            <a:r>
              <a:rPr lang="en-US" sz="1200" dirty="0" err="1">
                <a:latin typeface="Gibson Book" pitchFamily="2" charset="77"/>
                <a:ea typeface="Gill Sans" charset="0"/>
                <a:cs typeface="Arial" panose="020B0604020202020204" pitchFamily="34" charset="0"/>
              </a:rPr>
              <a:t>consectetur</a:t>
            </a:r>
            <a:r>
              <a:rPr lang="en-US" sz="1200" dirty="0">
                <a:latin typeface="Gibson Book" pitchFamily="2" charset="77"/>
                <a:ea typeface="Gill Sans" charset="0"/>
                <a:cs typeface="Arial" panose="020B0604020202020204" pitchFamily="34" charset="0"/>
              </a:rPr>
              <a:t> </a:t>
            </a:r>
            <a:r>
              <a:rPr lang="en-US" sz="1200" dirty="0" err="1">
                <a:latin typeface="Gibson Book" pitchFamily="2" charset="77"/>
                <a:ea typeface="Gill Sans" charset="0"/>
                <a:cs typeface="Arial" panose="020B0604020202020204" pitchFamily="34" charset="0"/>
              </a:rPr>
              <a:t>adipiscing</a:t>
            </a:r>
            <a:r>
              <a:rPr lang="en-US" sz="1200" dirty="0">
                <a:latin typeface="Gibson Book" pitchFamily="2" charset="77"/>
                <a:ea typeface="Gill Sans" charset="0"/>
                <a:cs typeface="Arial" panose="020B0604020202020204" pitchFamily="34" charset="0"/>
              </a:rPr>
              <a:t> </a:t>
            </a:r>
            <a:r>
              <a:rPr lang="en-US" sz="1200" dirty="0" err="1">
                <a:latin typeface="Gibson Book" pitchFamily="2" charset="77"/>
                <a:ea typeface="Gill Sans" charset="0"/>
                <a:cs typeface="Arial" panose="020B0604020202020204" pitchFamily="34" charset="0"/>
              </a:rPr>
              <a:t>elit</a:t>
            </a:r>
            <a:r>
              <a:rPr lang="en-US" sz="1200" dirty="0">
                <a:latin typeface="Gibson Book" pitchFamily="2" charset="77"/>
                <a:ea typeface="Gill Sans" charset="0"/>
                <a:cs typeface="Arial" panose="020B0604020202020204" pitchFamily="34" charset="0"/>
              </a:rPr>
              <a:t>. </a:t>
            </a:r>
          </a:p>
        </p:txBody>
      </p:sp>
      <p:sp>
        <p:nvSpPr>
          <p:cNvPr id="4" name="Text Placeholder 2">
            <a:extLst>
              <a:ext uri="{FF2B5EF4-FFF2-40B4-BE49-F238E27FC236}">
                <a16:creationId xmlns:a16="http://schemas.microsoft.com/office/drawing/2014/main" id="{364C1850-C528-2139-4A09-BD3BE75C0E3B}"/>
              </a:ext>
            </a:extLst>
          </p:cNvPr>
          <p:cNvSpPr>
            <a:spLocks noGrp="1"/>
          </p:cNvSpPr>
          <p:nvPr>
            <p:ph type="body" idx="11" hasCustomPrompt="1"/>
          </p:nvPr>
        </p:nvSpPr>
        <p:spPr>
          <a:xfrm>
            <a:off x="525213" y="427970"/>
            <a:ext cx="1722796" cy="296235"/>
          </a:xfrm>
        </p:spPr>
        <p:txBody>
          <a:bodyPr anchor="b">
            <a:normAutofit/>
          </a:bodyPr>
          <a:lstStyle>
            <a:lvl1pPr marL="0" indent="0">
              <a:buNone/>
              <a:defRPr sz="1000" b="1" i="0">
                <a:solidFill>
                  <a:srgbClr val="3D3A3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SECTION 01</a:t>
            </a:r>
          </a:p>
        </p:txBody>
      </p:sp>
      <p:pic>
        <p:nvPicPr>
          <p:cNvPr id="5" name="Picture 4">
            <a:extLst>
              <a:ext uri="{FF2B5EF4-FFF2-40B4-BE49-F238E27FC236}">
                <a16:creationId xmlns:a16="http://schemas.microsoft.com/office/drawing/2014/main" id="{F86E8EA8-0ACB-8858-3EBD-17E58B359C4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25213" y="6267015"/>
            <a:ext cx="1405187" cy="284616"/>
          </a:xfrm>
          <a:prstGeom prst="rect">
            <a:avLst/>
          </a:prstGeom>
        </p:spPr>
      </p:pic>
    </p:spTree>
    <p:extLst>
      <p:ext uri="{BB962C8B-B14F-4D97-AF65-F5344CB8AC3E}">
        <p14:creationId xmlns:p14="http://schemas.microsoft.com/office/powerpoint/2010/main" val="2080421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13" name="Picture 12" descr="A picture containing white&#10;&#10;Description automatically generated">
            <a:extLst>
              <a:ext uri="{FF2B5EF4-FFF2-40B4-BE49-F238E27FC236}">
                <a16:creationId xmlns:a16="http://schemas.microsoft.com/office/drawing/2014/main" id="{CDE51ED7-EBBA-B218-4ECF-C82D6B6B91E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3" name="Picture Placeholder 2">
            <a:extLst>
              <a:ext uri="{FF2B5EF4-FFF2-40B4-BE49-F238E27FC236}">
                <a16:creationId xmlns:a16="http://schemas.microsoft.com/office/drawing/2014/main" id="{4FDD5258-1596-C94D-91CE-DD6B1F286623}"/>
              </a:ext>
            </a:extLst>
          </p:cNvPr>
          <p:cNvSpPr>
            <a:spLocks noGrp="1"/>
          </p:cNvSpPr>
          <p:nvPr>
            <p:ph type="pic" idx="1"/>
          </p:nvPr>
        </p:nvSpPr>
        <p:spPr>
          <a:xfrm>
            <a:off x="1385047" y="1579094"/>
            <a:ext cx="2528047" cy="24214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5" name="Picture Placeholder 2">
            <a:extLst>
              <a:ext uri="{FF2B5EF4-FFF2-40B4-BE49-F238E27FC236}">
                <a16:creationId xmlns:a16="http://schemas.microsoft.com/office/drawing/2014/main" id="{B99ECAB8-2555-9441-B934-F4E00FDB2EFD}"/>
              </a:ext>
            </a:extLst>
          </p:cNvPr>
          <p:cNvSpPr>
            <a:spLocks noGrp="1"/>
          </p:cNvSpPr>
          <p:nvPr>
            <p:ph type="pic" idx="10"/>
          </p:nvPr>
        </p:nvSpPr>
        <p:spPr>
          <a:xfrm>
            <a:off x="4921623" y="1579094"/>
            <a:ext cx="2528047" cy="24214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6" name="Picture Placeholder 2">
            <a:extLst>
              <a:ext uri="{FF2B5EF4-FFF2-40B4-BE49-F238E27FC236}">
                <a16:creationId xmlns:a16="http://schemas.microsoft.com/office/drawing/2014/main" id="{A000ECA1-9358-3B4B-871E-2551484DF8E5}"/>
              </a:ext>
            </a:extLst>
          </p:cNvPr>
          <p:cNvSpPr>
            <a:spLocks noGrp="1"/>
          </p:cNvSpPr>
          <p:nvPr>
            <p:ph type="pic" idx="11"/>
          </p:nvPr>
        </p:nvSpPr>
        <p:spPr>
          <a:xfrm>
            <a:off x="8431305" y="1579094"/>
            <a:ext cx="2528047" cy="24214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Text Placeholder 3">
            <a:extLst>
              <a:ext uri="{FF2B5EF4-FFF2-40B4-BE49-F238E27FC236}">
                <a16:creationId xmlns:a16="http://schemas.microsoft.com/office/drawing/2014/main" id="{4223CE83-0EB2-0D40-824E-9FBC365A5A52}"/>
              </a:ext>
            </a:extLst>
          </p:cNvPr>
          <p:cNvSpPr>
            <a:spLocks noGrp="1"/>
          </p:cNvSpPr>
          <p:nvPr>
            <p:ph type="body" sz="half" idx="16" hasCustomPrompt="1"/>
          </p:nvPr>
        </p:nvSpPr>
        <p:spPr>
          <a:xfrm>
            <a:off x="1385047" y="4484297"/>
            <a:ext cx="2528047" cy="1170513"/>
          </a:xfrm>
        </p:spPr>
        <p:txBody>
          <a:bodyPr>
            <a:normAutofit/>
          </a:bodyPr>
          <a:lstStyle>
            <a:lvl1pPr marL="0" indent="0" algn="ctr">
              <a:lnSpc>
                <a:spcPct val="150000"/>
              </a:lnSpc>
              <a:buNone/>
              <a:defRPr sz="1200" b="0" i="0">
                <a:solidFill>
                  <a:srgbClr val="636462"/>
                </a:solidFill>
                <a:latin typeface="Arial" panose="020B0604020202020204" pitchFamily="34" charset="0"/>
                <a:ea typeface="Open Sans" panose="020B0606030504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nSpc>
                <a:spcPct val="150000"/>
              </a:lnSpc>
            </a:pPr>
            <a:r>
              <a:rPr lang="en-US" sz="1200" dirty="0">
                <a:latin typeface="Gibson Book" pitchFamily="2" charset="77"/>
                <a:ea typeface="Gill Sans" charset="0"/>
                <a:cs typeface="Arial" panose="020B0604020202020204" pitchFamily="34" charset="0"/>
              </a:rPr>
              <a:t>Lorem ipsum dolor sit </a:t>
            </a:r>
            <a:r>
              <a:rPr lang="en-US" sz="1200" dirty="0" err="1">
                <a:latin typeface="Gibson Book" pitchFamily="2" charset="77"/>
                <a:ea typeface="Gill Sans" charset="0"/>
                <a:cs typeface="Arial" panose="020B0604020202020204" pitchFamily="34" charset="0"/>
              </a:rPr>
              <a:t>amet</a:t>
            </a:r>
            <a:r>
              <a:rPr lang="en-US" sz="1200" dirty="0">
                <a:latin typeface="Gibson Book" pitchFamily="2" charset="77"/>
                <a:ea typeface="Gill Sans" charset="0"/>
                <a:cs typeface="Arial" panose="020B0604020202020204" pitchFamily="34" charset="0"/>
              </a:rPr>
              <a:t>, </a:t>
            </a:r>
            <a:r>
              <a:rPr lang="en-US" sz="1200" dirty="0" err="1">
                <a:latin typeface="Gibson Book" pitchFamily="2" charset="77"/>
                <a:ea typeface="Gill Sans" charset="0"/>
                <a:cs typeface="Arial" panose="020B0604020202020204" pitchFamily="34" charset="0"/>
              </a:rPr>
              <a:t>consectetur</a:t>
            </a:r>
            <a:r>
              <a:rPr lang="en-US" sz="1200" dirty="0">
                <a:latin typeface="Gibson Book" pitchFamily="2" charset="77"/>
                <a:ea typeface="Gill Sans" charset="0"/>
                <a:cs typeface="Arial" panose="020B0604020202020204" pitchFamily="34" charset="0"/>
              </a:rPr>
              <a:t> </a:t>
            </a:r>
            <a:r>
              <a:rPr lang="en-US" sz="1200" dirty="0" err="1">
                <a:latin typeface="Gibson Book" pitchFamily="2" charset="77"/>
                <a:ea typeface="Gill Sans" charset="0"/>
                <a:cs typeface="Arial" panose="020B0604020202020204" pitchFamily="34" charset="0"/>
              </a:rPr>
              <a:t>adipiscing</a:t>
            </a:r>
            <a:r>
              <a:rPr lang="en-US" sz="1200" dirty="0">
                <a:latin typeface="Gibson Book" pitchFamily="2" charset="77"/>
                <a:ea typeface="Gill Sans" charset="0"/>
                <a:cs typeface="Arial" panose="020B0604020202020204" pitchFamily="34" charset="0"/>
              </a:rPr>
              <a:t> </a:t>
            </a:r>
            <a:r>
              <a:rPr lang="en-US" sz="1200" dirty="0" err="1">
                <a:latin typeface="Gibson Book" pitchFamily="2" charset="77"/>
                <a:ea typeface="Gill Sans" charset="0"/>
                <a:cs typeface="Arial" panose="020B0604020202020204" pitchFamily="34" charset="0"/>
              </a:rPr>
              <a:t>elit</a:t>
            </a:r>
            <a:r>
              <a:rPr lang="en-US" sz="1200" dirty="0">
                <a:latin typeface="Gibson Book" pitchFamily="2" charset="77"/>
                <a:ea typeface="Gill Sans" charset="0"/>
                <a:cs typeface="Arial" panose="020B0604020202020204" pitchFamily="34" charset="0"/>
              </a:rPr>
              <a:t>. </a:t>
            </a:r>
            <a:r>
              <a:rPr lang="en-US" sz="1200" dirty="0" err="1">
                <a:latin typeface="Gibson Book" pitchFamily="2" charset="77"/>
                <a:ea typeface="Gill Sans" charset="0"/>
                <a:cs typeface="Arial" panose="020B0604020202020204" pitchFamily="34" charset="0"/>
              </a:rPr>
              <a:t>Phasellus</a:t>
            </a:r>
            <a:r>
              <a:rPr lang="en-US" sz="1200" dirty="0">
                <a:latin typeface="Gibson Book" pitchFamily="2" charset="77"/>
                <a:ea typeface="Gill Sans" charset="0"/>
                <a:cs typeface="Arial" panose="020B0604020202020204" pitchFamily="34" charset="0"/>
              </a:rPr>
              <a:t> vestibulum, nisi non </a:t>
            </a:r>
            <a:r>
              <a:rPr lang="en-US" sz="1200" dirty="0" err="1">
                <a:latin typeface="Gibson Book" pitchFamily="2" charset="77"/>
                <a:ea typeface="Gill Sans" charset="0"/>
                <a:cs typeface="Arial" panose="020B0604020202020204" pitchFamily="34" charset="0"/>
              </a:rPr>
              <a:t>volutpat</a:t>
            </a:r>
            <a:r>
              <a:rPr lang="en-US" sz="1200" dirty="0">
                <a:latin typeface="Gibson Book" pitchFamily="2" charset="77"/>
                <a:ea typeface="Gill Sans" charset="0"/>
                <a:cs typeface="Arial" panose="020B0604020202020204" pitchFamily="34" charset="0"/>
              </a:rPr>
              <a:t> </a:t>
            </a:r>
            <a:r>
              <a:rPr lang="en-US" sz="1200" dirty="0" err="1">
                <a:latin typeface="Gibson Book" pitchFamily="2" charset="77"/>
                <a:ea typeface="Gill Sans" charset="0"/>
                <a:cs typeface="Arial" panose="020B0604020202020204" pitchFamily="34" charset="0"/>
              </a:rPr>
              <a:t>sagittis</a:t>
            </a:r>
            <a:r>
              <a:rPr lang="en-US" sz="1200" dirty="0">
                <a:latin typeface="Gibson Book" pitchFamily="2" charset="77"/>
                <a:ea typeface="Gill Sans" charset="0"/>
                <a:cs typeface="Arial" panose="020B0604020202020204" pitchFamily="34" charset="0"/>
              </a:rPr>
              <a:t>, </a:t>
            </a:r>
            <a:r>
              <a:rPr lang="en-US" sz="1200" dirty="0" err="1">
                <a:latin typeface="Gibson Book" pitchFamily="2" charset="77"/>
                <a:ea typeface="Gill Sans" charset="0"/>
                <a:cs typeface="Arial" panose="020B0604020202020204" pitchFamily="34" charset="0"/>
              </a:rPr>
              <a:t>lectus</a:t>
            </a:r>
            <a:r>
              <a:rPr lang="en-US" sz="1200" dirty="0">
                <a:latin typeface="Gibson Book" pitchFamily="2" charset="77"/>
                <a:ea typeface="Gill Sans" charset="0"/>
                <a:cs typeface="Arial" panose="020B0604020202020204" pitchFamily="34" charset="0"/>
              </a:rPr>
              <a:t>.</a:t>
            </a:r>
          </a:p>
        </p:txBody>
      </p:sp>
      <p:sp>
        <p:nvSpPr>
          <p:cNvPr id="10" name="Text Placeholder 3">
            <a:extLst>
              <a:ext uri="{FF2B5EF4-FFF2-40B4-BE49-F238E27FC236}">
                <a16:creationId xmlns:a16="http://schemas.microsoft.com/office/drawing/2014/main" id="{C2CC1D64-A55D-774D-9658-E38753D80167}"/>
              </a:ext>
            </a:extLst>
          </p:cNvPr>
          <p:cNvSpPr>
            <a:spLocks noGrp="1"/>
          </p:cNvSpPr>
          <p:nvPr>
            <p:ph type="body" sz="half" idx="17" hasCustomPrompt="1"/>
          </p:nvPr>
        </p:nvSpPr>
        <p:spPr>
          <a:xfrm>
            <a:off x="4921623" y="4484296"/>
            <a:ext cx="2528047" cy="1170513"/>
          </a:xfrm>
        </p:spPr>
        <p:txBody>
          <a:bodyPr>
            <a:normAutofit/>
          </a:bodyPr>
          <a:lstStyle>
            <a:lvl1pPr marL="0" indent="0" algn="ctr">
              <a:lnSpc>
                <a:spcPct val="150000"/>
              </a:lnSpc>
              <a:buNone/>
              <a:defRPr sz="1200" b="0" i="0">
                <a:solidFill>
                  <a:srgbClr val="636462"/>
                </a:solidFill>
                <a:latin typeface="Arial" panose="020B0604020202020204" pitchFamily="34" charset="0"/>
                <a:ea typeface="Open Sans" panose="020B0606030504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nSpc>
                <a:spcPct val="150000"/>
              </a:lnSpc>
            </a:pPr>
            <a:r>
              <a:rPr lang="en-US" sz="1200" dirty="0">
                <a:latin typeface="Gibson Book" pitchFamily="2" charset="77"/>
                <a:ea typeface="Gill Sans" charset="0"/>
                <a:cs typeface="Arial" panose="020B0604020202020204" pitchFamily="34" charset="0"/>
              </a:rPr>
              <a:t>Lorem ipsum dolor sit </a:t>
            </a:r>
            <a:r>
              <a:rPr lang="en-US" sz="1200" dirty="0" err="1">
                <a:latin typeface="Gibson Book" pitchFamily="2" charset="77"/>
                <a:ea typeface="Gill Sans" charset="0"/>
                <a:cs typeface="Arial" panose="020B0604020202020204" pitchFamily="34" charset="0"/>
              </a:rPr>
              <a:t>amet</a:t>
            </a:r>
            <a:r>
              <a:rPr lang="en-US" sz="1200" dirty="0">
                <a:latin typeface="Gibson Book" pitchFamily="2" charset="77"/>
                <a:ea typeface="Gill Sans" charset="0"/>
                <a:cs typeface="Arial" panose="020B0604020202020204" pitchFamily="34" charset="0"/>
              </a:rPr>
              <a:t>, </a:t>
            </a:r>
            <a:r>
              <a:rPr lang="en-US" sz="1200" dirty="0" err="1">
                <a:latin typeface="Gibson Book" pitchFamily="2" charset="77"/>
                <a:ea typeface="Gill Sans" charset="0"/>
                <a:cs typeface="Arial" panose="020B0604020202020204" pitchFamily="34" charset="0"/>
              </a:rPr>
              <a:t>consectetur</a:t>
            </a:r>
            <a:r>
              <a:rPr lang="en-US" sz="1200" dirty="0">
                <a:latin typeface="Gibson Book" pitchFamily="2" charset="77"/>
                <a:ea typeface="Gill Sans" charset="0"/>
                <a:cs typeface="Arial" panose="020B0604020202020204" pitchFamily="34" charset="0"/>
              </a:rPr>
              <a:t> </a:t>
            </a:r>
            <a:r>
              <a:rPr lang="en-US" sz="1200" dirty="0" err="1">
                <a:latin typeface="Gibson Book" pitchFamily="2" charset="77"/>
                <a:ea typeface="Gill Sans" charset="0"/>
                <a:cs typeface="Arial" panose="020B0604020202020204" pitchFamily="34" charset="0"/>
              </a:rPr>
              <a:t>adipiscing</a:t>
            </a:r>
            <a:r>
              <a:rPr lang="en-US" sz="1200" dirty="0">
                <a:latin typeface="Gibson Book" pitchFamily="2" charset="77"/>
                <a:ea typeface="Gill Sans" charset="0"/>
                <a:cs typeface="Arial" panose="020B0604020202020204" pitchFamily="34" charset="0"/>
              </a:rPr>
              <a:t> </a:t>
            </a:r>
            <a:r>
              <a:rPr lang="en-US" sz="1200" dirty="0" err="1">
                <a:latin typeface="Gibson Book" pitchFamily="2" charset="77"/>
                <a:ea typeface="Gill Sans" charset="0"/>
                <a:cs typeface="Arial" panose="020B0604020202020204" pitchFamily="34" charset="0"/>
              </a:rPr>
              <a:t>elit</a:t>
            </a:r>
            <a:r>
              <a:rPr lang="en-US" sz="1200" dirty="0">
                <a:latin typeface="Gibson Book" pitchFamily="2" charset="77"/>
                <a:ea typeface="Gill Sans" charset="0"/>
                <a:cs typeface="Arial" panose="020B0604020202020204" pitchFamily="34" charset="0"/>
              </a:rPr>
              <a:t>. </a:t>
            </a:r>
            <a:r>
              <a:rPr lang="en-US" sz="1200" dirty="0" err="1">
                <a:latin typeface="Gibson Book" pitchFamily="2" charset="77"/>
                <a:ea typeface="Gill Sans" charset="0"/>
                <a:cs typeface="Arial" panose="020B0604020202020204" pitchFamily="34" charset="0"/>
              </a:rPr>
              <a:t>Phasellus</a:t>
            </a:r>
            <a:r>
              <a:rPr lang="en-US" sz="1200" dirty="0">
                <a:latin typeface="Gibson Book" pitchFamily="2" charset="77"/>
                <a:ea typeface="Gill Sans" charset="0"/>
                <a:cs typeface="Arial" panose="020B0604020202020204" pitchFamily="34" charset="0"/>
              </a:rPr>
              <a:t> vestibulum, nisi non </a:t>
            </a:r>
            <a:r>
              <a:rPr lang="en-US" sz="1200" dirty="0" err="1">
                <a:latin typeface="Gibson Book" pitchFamily="2" charset="77"/>
                <a:ea typeface="Gill Sans" charset="0"/>
                <a:cs typeface="Arial" panose="020B0604020202020204" pitchFamily="34" charset="0"/>
              </a:rPr>
              <a:t>volutpat</a:t>
            </a:r>
            <a:r>
              <a:rPr lang="en-US" sz="1200" dirty="0">
                <a:latin typeface="Gibson Book" pitchFamily="2" charset="77"/>
                <a:ea typeface="Gill Sans" charset="0"/>
                <a:cs typeface="Arial" panose="020B0604020202020204" pitchFamily="34" charset="0"/>
              </a:rPr>
              <a:t> </a:t>
            </a:r>
            <a:r>
              <a:rPr lang="en-US" sz="1200" dirty="0" err="1">
                <a:latin typeface="Gibson Book" pitchFamily="2" charset="77"/>
                <a:ea typeface="Gill Sans" charset="0"/>
                <a:cs typeface="Arial" panose="020B0604020202020204" pitchFamily="34" charset="0"/>
              </a:rPr>
              <a:t>sagittis</a:t>
            </a:r>
            <a:r>
              <a:rPr lang="en-US" sz="1200" dirty="0">
                <a:latin typeface="Gibson Book" pitchFamily="2" charset="77"/>
                <a:ea typeface="Gill Sans" charset="0"/>
                <a:cs typeface="Arial" panose="020B0604020202020204" pitchFamily="34" charset="0"/>
              </a:rPr>
              <a:t>, </a:t>
            </a:r>
            <a:r>
              <a:rPr lang="en-US" sz="1200" dirty="0" err="1">
                <a:latin typeface="Gibson Book" pitchFamily="2" charset="77"/>
                <a:ea typeface="Gill Sans" charset="0"/>
                <a:cs typeface="Arial" panose="020B0604020202020204" pitchFamily="34" charset="0"/>
              </a:rPr>
              <a:t>lectus</a:t>
            </a:r>
            <a:r>
              <a:rPr lang="en-US" sz="1200" dirty="0">
                <a:latin typeface="Gibson Book" pitchFamily="2" charset="77"/>
                <a:ea typeface="Gill Sans" charset="0"/>
                <a:cs typeface="Arial" panose="020B0604020202020204" pitchFamily="34" charset="0"/>
              </a:rPr>
              <a:t>.</a:t>
            </a:r>
          </a:p>
        </p:txBody>
      </p:sp>
      <p:sp>
        <p:nvSpPr>
          <p:cNvPr id="11" name="Text Placeholder 3">
            <a:extLst>
              <a:ext uri="{FF2B5EF4-FFF2-40B4-BE49-F238E27FC236}">
                <a16:creationId xmlns:a16="http://schemas.microsoft.com/office/drawing/2014/main" id="{625FDA35-DAF9-9E49-8EAA-CEF37CD2DB10}"/>
              </a:ext>
            </a:extLst>
          </p:cNvPr>
          <p:cNvSpPr>
            <a:spLocks noGrp="1"/>
          </p:cNvSpPr>
          <p:nvPr>
            <p:ph type="body" sz="half" idx="18" hasCustomPrompt="1"/>
          </p:nvPr>
        </p:nvSpPr>
        <p:spPr>
          <a:xfrm>
            <a:off x="8431305" y="4485595"/>
            <a:ext cx="2528047" cy="1170513"/>
          </a:xfrm>
        </p:spPr>
        <p:txBody>
          <a:bodyPr>
            <a:normAutofit/>
          </a:bodyPr>
          <a:lstStyle>
            <a:lvl1pPr marL="0" indent="0" algn="ctr">
              <a:lnSpc>
                <a:spcPct val="150000"/>
              </a:lnSpc>
              <a:buNone/>
              <a:defRPr sz="1200" b="0" i="0">
                <a:solidFill>
                  <a:srgbClr val="636462"/>
                </a:solidFill>
                <a:latin typeface="Arial" panose="020B0604020202020204" pitchFamily="34" charset="0"/>
                <a:ea typeface="Open Sans" panose="020B0606030504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nSpc>
                <a:spcPct val="150000"/>
              </a:lnSpc>
            </a:pPr>
            <a:r>
              <a:rPr lang="en-US" sz="1200" dirty="0">
                <a:latin typeface="Gibson Book" pitchFamily="2" charset="77"/>
                <a:ea typeface="Gill Sans" charset="0"/>
                <a:cs typeface="Arial" panose="020B0604020202020204" pitchFamily="34" charset="0"/>
              </a:rPr>
              <a:t>Lorem ipsum dolor sit </a:t>
            </a:r>
            <a:r>
              <a:rPr lang="en-US" sz="1200" dirty="0" err="1">
                <a:latin typeface="Gibson Book" pitchFamily="2" charset="77"/>
                <a:ea typeface="Gill Sans" charset="0"/>
                <a:cs typeface="Arial" panose="020B0604020202020204" pitchFamily="34" charset="0"/>
              </a:rPr>
              <a:t>amet</a:t>
            </a:r>
            <a:r>
              <a:rPr lang="en-US" sz="1200" dirty="0">
                <a:latin typeface="Gibson Book" pitchFamily="2" charset="77"/>
                <a:ea typeface="Gill Sans" charset="0"/>
                <a:cs typeface="Arial" panose="020B0604020202020204" pitchFamily="34" charset="0"/>
              </a:rPr>
              <a:t>, </a:t>
            </a:r>
            <a:r>
              <a:rPr lang="en-US" sz="1200" dirty="0" err="1">
                <a:latin typeface="Gibson Book" pitchFamily="2" charset="77"/>
                <a:ea typeface="Gill Sans" charset="0"/>
                <a:cs typeface="Arial" panose="020B0604020202020204" pitchFamily="34" charset="0"/>
              </a:rPr>
              <a:t>consectetur</a:t>
            </a:r>
            <a:r>
              <a:rPr lang="en-US" sz="1200" dirty="0">
                <a:latin typeface="Gibson Book" pitchFamily="2" charset="77"/>
                <a:ea typeface="Gill Sans" charset="0"/>
                <a:cs typeface="Arial" panose="020B0604020202020204" pitchFamily="34" charset="0"/>
              </a:rPr>
              <a:t> </a:t>
            </a:r>
            <a:r>
              <a:rPr lang="en-US" sz="1200" dirty="0" err="1">
                <a:latin typeface="Gibson Book" pitchFamily="2" charset="77"/>
                <a:ea typeface="Gill Sans" charset="0"/>
                <a:cs typeface="Arial" panose="020B0604020202020204" pitchFamily="34" charset="0"/>
              </a:rPr>
              <a:t>adipiscing</a:t>
            </a:r>
            <a:r>
              <a:rPr lang="en-US" sz="1200" dirty="0">
                <a:latin typeface="Gibson Book" pitchFamily="2" charset="77"/>
                <a:ea typeface="Gill Sans" charset="0"/>
                <a:cs typeface="Arial" panose="020B0604020202020204" pitchFamily="34" charset="0"/>
              </a:rPr>
              <a:t> </a:t>
            </a:r>
            <a:r>
              <a:rPr lang="en-US" sz="1200" dirty="0" err="1">
                <a:latin typeface="Gibson Book" pitchFamily="2" charset="77"/>
                <a:ea typeface="Gill Sans" charset="0"/>
                <a:cs typeface="Arial" panose="020B0604020202020204" pitchFamily="34" charset="0"/>
              </a:rPr>
              <a:t>elit</a:t>
            </a:r>
            <a:r>
              <a:rPr lang="en-US" sz="1200" dirty="0">
                <a:latin typeface="Gibson Book" pitchFamily="2" charset="77"/>
                <a:ea typeface="Gill Sans" charset="0"/>
                <a:cs typeface="Arial" panose="020B0604020202020204" pitchFamily="34" charset="0"/>
              </a:rPr>
              <a:t>. </a:t>
            </a:r>
            <a:r>
              <a:rPr lang="en-US" sz="1200" dirty="0" err="1">
                <a:latin typeface="Gibson Book" pitchFamily="2" charset="77"/>
                <a:ea typeface="Gill Sans" charset="0"/>
                <a:cs typeface="Arial" panose="020B0604020202020204" pitchFamily="34" charset="0"/>
              </a:rPr>
              <a:t>Phasellus</a:t>
            </a:r>
            <a:r>
              <a:rPr lang="en-US" sz="1200" dirty="0">
                <a:latin typeface="Gibson Book" pitchFamily="2" charset="77"/>
                <a:ea typeface="Gill Sans" charset="0"/>
                <a:cs typeface="Arial" panose="020B0604020202020204" pitchFamily="34" charset="0"/>
              </a:rPr>
              <a:t> vestibulum, nisi non </a:t>
            </a:r>
            <a:r>
              <a:rPr lang="en-US" sz="1200" dirty="0" err="1">
                <a:latin typeface="Gibson Book" pitchFamily="2" charset="77"/>
                <a:ea typeface="Gill Sans" charset="0"/>
                <a:cs typeface="Arial" panose="020B0604020202020204" pitchFamily="34" charset="0"/>
              </a:rPr>
              <a:t>volutpat</a:t>
            </a:r>
            <a:r>
              <a:rPr lang="en-US" sz="1200" dirty="0">
                <a:latin typeface="Gibson Book" pitchFamily="2" charset="77"/>
                <a:ea typeface="Gill Sans" charset="0"/>
                <a:cs typeface="Arial" panose="020B0604020202020204" pitchFamily="34" charset="0"/>
              </a:rPr>
              <a:t> </a:t>
            </a:r>
            <a:r>
              <a:rPr lang="en-US" sz="1200" dirty="0" err="1">
                <a:latin typeface="Gibson Book" pitchFamily="2" charset="77"/>
                <a:ea typeface="Gill Sans" charset="0"/>
                <a:cs typeface="Arial" panose="020B0604020202020204" pitchFamily="34" charset="0"/>
              </a:rPr>
              <a:t>sagittis</a:t>
            </a:r>
            <a:r>
              <a:rPr lang="en-US" sz="1200" dirty="0">
                <a:latin typeface="Gibson Book" pitchFamily="2" charset="77"/>
                <a:ea typeface="Gill Sans" charset="0"/>
                <a:cs typeface="Arial" panose="020B0604020202020204" pitchFamily="34" charset="0"/>
              </a:rPr>
              <a:t>, </a:t>
            </a:r>
            <a:r>
              <a:rPr lang="en-US" sz="1200" dirty="0" err="1">
                <a:latin typeface="Gibson Book" pitchFamily="2" charset="77"/>
                <a:ea typeface="Gill Sans" charset="0"/>
                <a:cs typeface="Arial" panose="020B0604020202020204" pitchFamily="34" charset="0"/>
              </a:rPr>
              <a:t>lectus</a:t>
            </a:r>
            <a:r>
              <a:rPr lang="en-US" sz="1200" dirty="0">
                <a:latin typeface="Gibson Book" pitchFamily="2" charset="77"/>
                <a:ea typeface="Gill Sans" charset="0"/>
                <a:cs typeface="Arial" panose="020B0604020202020204" pitchFamily="34" charset="0"/>
              </a:rPr>
              <a:t>.</a:t>
            </a:r>
          </a:p>
        </p:txBody>
      </p:sp>
      <p:sp>
        <p:nvSpPr>
          <p:cNvPr id="8" name="Text Placeholder 2">
            <a:extLst>
              <a:ext uri="{FF2B5EF4-FFF2-40B4-BE49-F238E27FC236}">
                <a16:creationId xmlns:a16="http://schemas.microsoft.com/office/drawing/2014/main" id="{2AE86A4A-DC6B-D733-63AF-4B72901298CB}"/>
              </a:ext>
            </a:extLst>
          </p:cNvPr>
          <p:cNvSpPr>
            <a:spLocks noGrp="1"/>
          </p:cNvSpPr>
          <p:nvPr>
            <p:ph type="body" idx="19" hasCustomPrompt="1"/>
          </p:nvPr>
        </p:nvSpPr>
        <p:spPr>
          <a:xfrm>
            <a:off x="525213" y="427970"/>
            <a:ext cx="1722796" cy="296235"/>
          </a:xfrm>
        </p:spPr>
        <p:txBody>
          <a:bodyPr anchor="b">
            <a:normAutofit/>
          </a:bodyPr>
          <a:lstStyle>
            <a:lvl1pPr marL="0" indent="0">
              <a:buNone/>
              <a:defRPr sz="1000" b="1" i="0">
                <a:solidFill>
                  <a:srgbClr val="3D3A3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SECTION 01</a:t>
            </a:r>
          </a:p>
        </p:txBody>
      </p:sp>
      <p:pic>
        <p:nvPicPr>
          <p:cNvPr id="12" name="Picture 11">
            <a:extLst>
              <a:ext uri="{FF2B5EF4-FFF2-40B4-BE49-F238E27FC236}">
                <a16:creationId xmlns:a16="http://schemas.microsoft.com/office/drawing/2014/main" id="{C572F8FF-8085-C8BB-2B7F-28F47D22157A}"/>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525213" y="6264298"/>
            <a:ext cx="1405187" cy="284616"/>
          </a:xfrm>
          <a:prstGeom prst="rect">
            <a:avLst/>
          </a:prstGeom>
        </p:spPr>
      </p:pic>
    </p:spTree>
    <p:extLst>
      <p:ext uri="{BB962C8B-B14F-4D97-AF65-F5344CB8AC3E}">
        <p14:creationId xmlns:p14="http://schemas.microsoft.com/office/powerpoint/2010/main" val="3310195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AB8B896C-7F7F-5A4E-8046-3E5AEEA70789}"/>
              </a:ext>
            </a:extLst>
          </p:cNvPr>
          <p:cNvSpPr>
            <a:spLocks noGrp="1"/>
          </p:cNvSpPr>
          <p:nvPr>
            <p:ph type="body" idx="11" hasCustomPrompt="1"/>
          </p:nvPr>
        </p:nvSpPr>
        <p:spPr>
          <a:xfrm>
            <a:off x="974699" y="1847650"/>
            <a:ext cx="5338766" cy="358432"/>
          </a:xfrm>
        </p:spPr>
        <p:txBody>
          <a:bodyPr anchor="b">
            <a:normAutofit/>
          </a:bodyPr>
          <a:lstStyle>
            <a:lvl1pPr marL="0" indent="0">
              <a:buNone/>
              <a:defRPr sz="1400" b="1" i="0" spc="0">
                <a:solidFill>
                  <a:srgbClr val="BFC0BF"/>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Subhead Here</a:t>
            </a:r>
          </a:p>
        </p:txBody>
      </p:sp>
      <p:sp>
        <p:nvSpPr>
          <p:cNvPr id="15" name="Title 1">
            <a:extLst>
              <a:ext uri="{FF2B5EF4-FFF2-40B4-BE49-F238E27FC236}">
                <a16:creationId xmlns:a16="http://schemas.microsoft.com/office/drawing/2014/main" id="{4E929175-A238-E64A-8EBA-2A400E2C3F01}"/>
              </a:ext>
            </a:extLst>
          </p:cNvPr>
          <p:cNvSpPr>
            <a:spLocks noGrp="1"/>
          </p:cNvSpPr>
          <p:nvPr>
            <p:ph type="title" hasCustomPrompt="1"/>
          </p:nvPr>
        </p:nvSpPr>
        <p:spPr>
          <a:xfrm>
            <a:off x="974699" y="1165800"/>
            <a:ext cx="6349150" cy="658605"/>
          </a:xfrm>
        </p:spPr>
        <p:txBody>
          <a:bodyPr>
            <a:normAutofit/>
          </a:bodyPr>
          <a:lstStyle>
            <a:lvl1pPr>
              <a:defRPr sz="4000" b="1" i="0">
                <a:solidFill>
                  <a:srgbClr val="283580"/>
                </a:solidFill>
                <a:latin typeface="Arial" panose="020B0604020202020204" pitchFamily="34" charset="0"/>
                <a:cs typeface="Arial" panose="020B0604020202020204" pitchFamily="34" charset="0"/>
              </a:defRPr>
            </a:lvl1pPr>
          </a:lstStyle>
          <a:p>
            <a:r>
              <a:rPr lang="en-US" dirty="0"/>
              <a:t>Header</a:t>
            </a:r>
          </a:p>
        </p:txBody>
      </p:sp>
      <p:sp>
        <p:nvSpPr>
          <p:cNvPr id="16" name="Text Placeholder 3">
            <a:extLst>
              <a:ext uri="{FF2B5EF4-FFF2-40B4-BE49-F238E27FC236}">
                <a16:creationId xmlns:a16="http://schemas.microsoft.com/office/drawing/2014/main" id="{CE43CFB2-14DC-0640-A307-34519A38C971}"/>
              </a:ext>
            </a:extLst>
          </p:cNvPr>
          <p:cNvSpPr>
            <a:spLocks noGrp="1"/>
          </p:cNvSpPr>
          <p:nvPr>
            <p:ph type="body" sz="half" idx="2"/>
          </p:nvPr>
        </p:nvSpPr>
        <p:spPr>
          <a:xfrm>
            <a:off x="1432561" y="2434118"/>
            <a:ext cx="9428479" cy="2757641"/>
          </a:xfrm>
        </p:spPr>
        <p:txBody>
          <a:bodyPr numCol="3" spcCol="228600">
            <a:normAutofit/>
          </a:bodyPr>
          <a:lstStyle>
            <a:lvl1pPr marL="0" indent="0">
              <a:lnSpc>
                <a:spcPct val="150000"/>
              </a:lnSpc>
              <a:buNone/>
              <a:defRPr sz="1200" b="0" i="0">
                <a:solidFill>
                  <a:srgbClr val="636462"/>
                </a:solidFill>
                <a:latin typeface="Arial" panose="020B0604020202020204" pitchFamily="34" charset="0"/>
                <a:ea typeface="Open Sans" panose="020B0606030504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nSpc>
                <a:spcPct val="150000"/>
              </a:lnSpc>
            </a:pPr>
            <a:endParaRPr lang="en-US" sz="1200" dirty="0">
              <a:latin typeface="Gibson Book" pitchFamily="2" charset="77"/>
              <a:ea typeface="Gill Sans" charset="0"/>
              <a:cs typeface="Arial" panose="020B0604020202020204" pitchFamily="34" charset="0"/>
            </a:endParaRPr>
          </a:p>
        </p:txBody>
      </p:sp>
      <p:sp>
        <p:nvSpPr>
          <p:cNvPr id="5" name="Text Placeholder 2">
            <a:extLst>
              <a:ext uri="{FF2B5EF4-FFF2-40B4-BE49-F238E27FC236}">
                <a16:creationId xmlns:a16="http://schemas.microsoft.com/office/drawing/2014/main" id="{6FDC5FCD-4663-BFC9-CC99-58E074F0296E}"/>
              </a:ext>
            </a:extLst>
          </p:cNvPr>
          <p:cNvSpPr>
            <a:spLocks noGrp="1"/>
          </p:cNvSpPr>
          <p:nvPr>
            <p:ph type="body" idx="12" hasCustomPrompt="1"/>
          </p:nvPr>
        </p:nvSpPr>
        <p:spPr>
          <a:xfrm>
            <a:off x="525213" y="427970"/>
            <a:ext cx="1722796" cy="296235"/>
          </a:xfrm>
        </p:spPr>
        <p:txBody>
          <a:bodyPr anchor="b">
            <a:normAutofit/>
          </a:bodyPr>
          <a:lstStyle>
            <a:lvl1pPr marL="0" indent="0">
              <a:buNone/>
              <a:defRPr sz="1000" b="1" i="0">
                <a:solidFill>
                  <a:srgbClr val="3D3A3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SECTION 01</a:t>
            </a:r>
          </a:p>
        </p:txBody>
      </p:sp>
      <p:pic>
        <p:nvPicPr>
          <p:cNvPr id="7" name="Picture 6">
            <a:extLst>
              <a:ext uri="{FF2B5EF4-FFF2-40B4-BE49-F238E27FC236}">
                <a16:creationId xmlns:a16="http://schemas.microsoft.com/office/drawing/2014/main" id="{9ED630CA-ED5A-256E-D745-567E65AE561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25213" y="6264298"/>
            <a:ext cx="1405187" cy="284616"/>
          </a:xfrm>
          <a:prstGeom prst="rect">
            <a:avLst/>
          </a:prstGeom>
        </p:spPr>
      </p:pic>
      <p:pic>
        <p:nvPicPr>
          <p:cNvPr id="2" name="Picture 1" descr="A blue dots on a white background&#10;&#10;Description automatically generated with low confidence">
            <a:extLst>
              <a:ext uri="{FF2B5EF4-FFF2-40B4-BE49-F238E27FC236}">
                <a16:creationId xmlns:a16="http://schemas.microsoft.com/office/drawing/2014/main" id="{616248A3-BC31-E482-9912-9C625F2ABC2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778444" y="5666147"/>
            <a:ext cx="1082596" cy="270649"/>
          </a:xfrm>
          <a:prstGeom prst="rect">
            <a:avLst/>
          </a:prstGeom>
        </p:spPr>
      </p:pic>
    </p:spTree>
    <p:extLst>
      <p:ext uri="{BB962C8B-B14F-4D97-AF65-F5344CB8AC3E}">
        <p14:creationId xmlns:p14="http://schemas.microsoft.com/office/powerpoint/2010/main" val="1384729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762D77E-DE90-B13B-D285-B0D33C769F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25213" y="6264298"/>
            <a:ext cx="1405187" cy="284616"/>
          </a:xfrm>
          <a:prstGeom prst="rect">
            <a:avLst/>
          </a:prstGeom>
        </p:spPr>
      </p:pic>
    </p:spTree>
    <p:extLst>
      <p:ext uri="{BB962C8B-B14F-4D97-AF65-F5344CB8AC3E}">
        <p14:creationId xmlns:p14="http://schemas.microsoft.com/office/powerpoint/2010/main" val="485399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5" name="Picture 4" descr="A picture containing white&#10;&#10;Description automatically generated">
            <a:extLst>
              <a:ext uri="{FF2B5EF4-FFF2-40B4-BE49-F238E27FC236}">
                <a16:creationId xmlns:a16="http://schemas.microsoft.com/office/drawing/2014/main" id="{A5CDAC60-D408-0AEA-F829-28B365A9E5D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pic>
        <p:nvPicPr>
          <p:cNvPr id="6" name="Picture 5">
            <a:extLst>
              <a:ext uri="{FF2B5EF4-FFF2-40B4-BE49-F238E27FC236}">
                <a16:creationId xmlns:a16="http://schemas.microsoft.com/office/drawing/2014/main" id="{FAC9A378-4A86-0C98-C522-4A1107FDD50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98891" y="455585"/>
            <a:ext cx="1733109" cy="351035"/>
          </a:xfrm>
          <a:prstGeom prst="rect">
            <a:avLst/>
          </a:prstGeom>
        </p:spPr>
      </p:pic>
      <p:sp>
        <p:nvSpPr>
          <p:cNvPr id="2" name="TextBox 1">
            <a:extLst>
              <a:ext uri="{FF2B5EF4-FFF2-40B4-BE49-F238E27FC236}">
                <a16:creationId xmlns:a16="http://schemas.microsoft.com/office/drawing/2014/main" id="{2B9C65D5-1740-3E22-0F35-AFDE68759A67}"/>
              </a:ext>
            </a:extLst>
          </p:cNvPr>
          <p:cNvSpPr txBox="1"/>
          <p:nvPr userDrawn="1"/>
        </p:nvSpPr>
        <p:spPr>
          <a:xfrm>
            <a:off x="2172197" y="2930142"/>
            <a:ext cx="7847606" cy="1015663"/>
          </a:xfrm>
          <a:prstGeom prst="rect">
            <a:avLst/>
          </a:prstGeom>
          <a:noFill/>
        </p:spPr>
        <p:txBody>
          <a:bodyPr wrap="square" rtlCol="0">
            <a:spAutoFit/>
          </a:bodyPr>
          <a:lstStyle/>
          <a:p>
            <a:pPr algn="ctr"/>
            <a:r>
              <a:rPr lang="en-US" sz="6000" b="1" dirty="0">
                <a:solidFill>
                  <a:srgbClr val="283580"/>
                </a:solidFill>
                <a:latin typeface="Arial" panose="020B0604020202020204" pitchFamily="34" charset="0"/>
                <a:cs typeface="Arial" panose="020B0604020202020204" pitchFamily="34" charset="0"/>
              </a:rPr>
              <a:t>Questions?</a:t>
            </a:r>
          </a:p>
        </p:txBody>
      </p:sp>
    </p:spTree>
    <p:extLst>
      <p:ext uri="{BB962C8B-B14F-4D97-AF65-F5344CB8AC3E}">
        <p14:creationId xmlns:p14="http://schemas.microsoft.com/office/powerpoint/2010/main" val="29208576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8" name="Picture 7" descr="A picture containing electric blue, azure, sky, majorelle blue&#10;&#10;Description automatically generated">
            <a:extLst>
              <a:ext uri="{FF2B5EF4-FFF2-40B4-BE49-F238E27FC236}">
                <a16:creationId xmlns:a16="http://schemas.microsoft.com/office/drawing/2014/main" id="{E16A7602-862C-E280-7375-91CD911FE3A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79302" cy="6858000"/>
          </a:xfrm>
          <a:prstGeom prst="rect">
            <a:avLst/>
          </a:prstGeom>
        </p:spPr>
      </p:pic>
      <p:pic>
        <p:nvPicPr>
          <p:cNvPr id="11" name="Picture 10">
            <a:extLst>
              <a:ext uri="{FF2B5EF4-FFF2-40B4-BE49-F238E27FC236}">
                <a16:creationId xmlns:a16="http://schemas.microsoft.com/office/drawing/2014/main" id="{56F85C14-8BB3-5AF7-DD7C-0CAC9BC06BC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277796" y="3060700"/>
            <a:ext cx="3636407" cy="736600"/>
          </a:xfrm>
          <a:prstGeom prst="rect">
            <a:avLst/>
          </a:prstGeom>
        </p:spPr>
      </p:pic>
    </p:spTree>
    <p:extLst>
      <p:ext uri="{BB962C8B-B14F-4D97-AF65-F5344CB8AC3E}">
        <p14:creationId xmlns:p14="http://schemas.microsoft.com/office/powerpoint/2010/main" val="17333626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ture with Caption">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217471C2-1B71-8D4B-AD5B-0246B53007E6}"/>
              </a:ext>
            </a:extLst>
          </p:cNvPr>
          <p:cNvSpPr>
            <a:spLocks noGrp="1"/>
          </p:cNvSpPr>
          <p:nvPr>
            <p:ph type="body" idx="11" hasCustomPrompt="1"/>
          </p:nvPr>
        </p:nvSpPr>
        <p:spPr>
          <a:xfrm>
            <a:off x="974699" y="2152450"/>
            <a:ext cx="3932236" cy="358432"/>
          </a:xfrm>
        </p:spPr>
        <p:txBody>
          <a:bodyPr anchor="b">
            <a:normAutofit/>
          </a:bodyPr>
          <a:lstStyle>
            <a:lvl1pPr marL="0" indent="0">
              <a:buNone/>
              <a:defRPr sz="2400" b="1" i="0" spc="0">
                <a:solidFill>
                  <a:srgbClr val="BFC0BF"/>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Subhead Here</a:t>
            </a:r>
          </a:p>
        </p:txBody>
      </p:sp>
      <p:sp>
        <p:nvSpPr>
          <p:cNvPr id="3" name="Picture Placeholder 2">
            <a:extLst>
              <a:ext uri="{FF2B5EF4-FFF2-40B4-BE49-F238E27FC236}">
                <a16:creationId xmlns:a16="http://schemas.microsoft.com/office/drawing/2014/main" id="{FA3F3852-CE9F-7848-AE49-E83C9863420C}"/>
              </a:ext>
            </a:extLst>
          </p:cNvPr>
          <p:cNvSpPr>
            <a:spLocks noGrp="1"/>
          </p:cNvSpPr>
          <p:nvPr>
            <p:ph type="pic" idx="10" hasCustomPrompt="1"/>
          </p:nvPr>
        </p:nvSpPr>
        <p:spPr>
          <a:xfrm>
            <a:off x="6354501" y="0"/>
            <a:ext cx="5837499"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image</a:t>
            </a:r>
          </a:p>
        </p:txBody>
      </p:sp>
      <p:sp>
        <p:nvSpPr>
          <p:cNvPr id="9" name="Title 1">
            <a:extLst>
              <a:ext uri="{FF2B5EF4-FFF2-40B4-BE49-F238E27FC236}">
                <a16:creationId xmlns:a16="http://schemas.microsoft.com/office/drawing/2014/main" id="{519DEDBC-A7D5-2D49-9202-8E2026817579}"/>
              </a:ext>
            </a:extLst>
          </p:cNvPr>
          <p:cNvSpPr>
            <a:spLocks noGrp="1"/>
          </p:cNvSpPr>
          <p:nvPr>
            <p:ph type="title" hasCustomPrompt="1"/>
          </p:nvPr>
        </p:nvSpPr>
        <p:spPr>
          <a:xfrm>
            <a:off x="974699" y="1470600"/>
            <a:ext cx="4676429" cy="658605"/>
          </a:xfrm>
        </p:spPr>
        <p:txBody>
          <a:bodyPr>
            <a:normAutofit/>
          </a:bodyPr>
          <a:lstStyle>
            <a:lvl1pPr>
              <a:defRPr sz="4000" b="1" i="0">
                <a:solidFill>
                  <a:srgbClr val="283580"/>
                </a:solidFill>
                <a:latin typeface="Arial" panose="020B0604020202020204" pitchFamily="34" charset="0"/>
                <a:cs typeface="Arial" panose="020B0604020202020204" pitchFamily="34" charset="0"/>
              </a:defRPr>
            </a:lvl1pPr>
          </a:lstStyle>
          <a:p>
            <a:r>
              <a:rPr lang="en-US" dirty="0"/>
              <a:t>Header</a:t>
            </a:r>
          </a:p>
        </p:txBody>
      </p:sp>
      <p:sp>
        <p:nvSpPr>
          <p:cNvPr id="4" name="Text Placeholder 2">
            <a:extLst>
              <a:ext uri="{FF2B5EF4-FFF2-40B4-BE49-F238E27FC236}">
                <a16:creationId xmlns:a16="http://schemas.microsoft.com/office/drawing/2014/main" id="{A0C91651-010B-88CC-AC96-AA7F15C4C542}"/>
              </a:ext>
            </a:extLst>
          </p:cNvPr>
          <p:cNvSpPr>
            <a:spLocks noGrp="1"/>
          </p:cNvSpPr>
          <p:nvPr>
            <p:ph type="body" idx="12" hasCustomPrompt="1"/>
          </p:nvPr>
        </p:nvSpPr>
        <p:spPr>
          <a:xfrm>
            <a:off x="525213" y="427970"/>
            <a:ext cx="1722796" cy="296235"/>
          </a:xfrm>
        </p:spPr>
        <p:txBody>
          <a:bodyPr anchor="b">
            <a:normAutofit/>
          </a:bodyPr>
          <a:lstStyle>
            <a:lvl1pPr marL="0" indent="0">
              <a:buNone/>
              <a:defRPr sz="1000" b="1" i="0">
                <a:solidFill>
                  <a:srgbClr val="3D3A3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SECTION 01</a:t>
            </a:r>
          </a:p>
        </p:txBody>
      </p:sp>
      <p:pic>
        <p:nvPicPr>
          <p:cNvPr id="5" name="Picture 4">
            <a:extLst>
              <a:ext uri="{FF2B5EF4-FFF2-40B4-BE49-F238E27FC236}">
                <a16:creationId xmlns:a16="http://schemas.microsoft.com/office/drawing/2014/main" id="{C63E8B53-60BE-C8CC-FC32-26C6998968D2}"/>
              </a:ext>
            </a:extLst>
          </p:cNvPr>
          <p:cNvPicPr>
            <a:picLocks noChangeAspect="1"/>
          </p:cNvPicPr>
          <p:nvPr userDrawn="1"/>
        </p:nvPicPr>
        <p:blipFill>
          <a:blip r:embed="rId2"/>
          <a:srcRect/>
          <a:stretch/>
        </p:blipFill>
        <p:spPr>
          <a:xfrm>
            <a:off x="525213" y="6264298"/>
            <a:ext cx="1405187" cy="284616"/>
          </a:xfrm>
          <a:prstGeom prst="rect">
            <a:avLst/>
          </a:prstGeom>
        </p:spPr>
      </p:pic>
      <p:sp>
        <p:nvSpPr>
          <p:cNvPr id="2" name="Text Placeholder 2">
            <a:extLst>
              <a:ext uri="{FF2B5EF4-FFF2-40B4-BE49-F238E27FC236}">
                <a16:creationId xmlns:a16="http://schemas.microsoft.com/office/drawing/2014/main" id="{941C5171-9F92-F932-B138-A264B4D02166}"/>
              </a:ext>
            </a:extLst>
          </p:cNvPr>
          <p:cNvSpPr>
            <a:spLocks noGrp="1"/>
          </p:cNvSpPr>
          <p:nvPr>
            <p:ph type="body" idx="18"/>
          </p:nvPr>
        </p:nvSpPr>
        <p:spPr>
          <a:xfrm>
            <a:off x="974699" y="2722845"/>
            <a:ext cx="3932237" cy="2981974"/>
          </a:xfrm>
        </p:spPr>
        <p:txBody>
          <a:bodyPr anchor="t">
            <a:noAutofit/>
          </a:bodyPr>
          <a:lstStyle>
            <a:lvl1pPr marL="0" indent="0" algn="l">
              <a:buNone/>
              <a:defRPr sz="2000" b="0" i="0">
                <a:solidFill>
                  <a:schemeClr val="tx1">
                    <a:lumMod val="95000"/>
                    <a:lumOff val="5000"/>
                  </a:schemeClr>
                </a:solidFill>
                <a:latin typeface="Arial" panose="020B0604020202020204" pitchFamily="34" charset="0"/>
                <a:ea typeface="Open Sans" panose="020B0606030504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a:p>
        </p:txBody>
      </p:sp>
    </p:spTree>
    <p:extLst>
      <p:ext uri="{BB962C8B-B14F-4D97-AF65-F5344CB8AC3E}">
        <p14:creationId xmlns:p14="http://schemas.microsoft.com/office/powerpoint/2010/main" val="7930853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Picture with Caption">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AB8B896C-7F7F-5A4E-8046-3E5AEEA70789}"/>
              </a:ext>
            </a:extLst>
          </p:cNvPr>
          <p:cNvSpPr>
            <a:spLocks noGrp="1"/>
          </p:cNvSpPr>
          <p:nvPr>
            <p:ph type="body" idx="11" hasCustomPrompt="1"/>
          </p:nvPr>
        </p:nvSpPr>
        <p:spPr>
          <a:xfrm>
            <a:off x="974699" y="1847650"/>
            <a:ext cx="5338766" cy="358432"/>
          </a:xfrm>
        </p:spPr>
        <p:txBody>
          <a:bodyPr anchor="b">
            <a:noAutofit/>
          </a:bodyPr>
          <a:lstStyle>
            <a:lvl1pPr marL="0" indent="0">
              <a:buNone/>
              <a:defRPr sz="2400" b="1" i="0" spc="0">
                <a:solidFill>
                  <a:srgbClr val="BFC0BF"/>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Subhead Here</a:t>
            </a:r>
          </a:p>
        </p:txBody>
      </p:sp>
      <p:sp>
        <p:nvSpPr>
          <p:cNvPr id="15" name="Title 1">
            <a:extLst>
              <a:ext uri="{FF2B5EF4-FFF2-40B4-BE49-F238E27FC236}">
                <a16:creationId xmlns:a16="http://schemas.microsoft.com/office/drawing/2014/main" id="{4E929175-A238-E64A-8EBA-2A400E2C3F01}"/>
              </a:ext>
            </a:extLst>
          </p:cNvPr>
          <p:cNvSpPr>
            <a:spLocks noGrp="1"/>
          </p:cNvSpPr>
          <p:nvPr>
            <p:ph type="title" hasCustomPrompt="1"/>
          </p:nvPr>
        </p:nvSpPr>
        <p:spPr>
          <a:xfrm>
            <a:off x="974699" y="1165800"/>
            <a:ext cx="6349150" cy="658605"/>
          </a:xfrm>
        </p:spPr>
        <p:txBody>
          <a:bodyPr>
            <a:normAutofit/>
          </a:bodyPr>
          <a:lstStyle>
            <a:lvl1pPr>
              <a:defRPr sz="4000" b="1" i="0">
                <a:solidFill>
                  <a:srgbClr val="283580"/>
                </a:solidFill>
                <a:latin typeface="Arial" panose="020B0604020202020204" pitchFamily="34" charset="0"/>
                <a:cs typeface="Arial" panose="020B0604020202020204" pitchFamily="34" charset="0"/>
              </a:defRPr>
            </a:lvl1pPr>
          </a:lstStyle>
          <a:p>
            <a:r>
              <a:rPr lang="en-US" dirty="0"/>
              <a:t>Header</a:t>
            </a:r>
          </a:p>
        </p:txBody>
      </p:sp>
      <p:sp>
        <p:nvSpPr>
          <p:cNvPr id="5" name="Text Placeholder 2">
            <a:extLst>
              <a:ext uri="{FF2B5EF4-FFF2-40B4-BE49-F238E27FC236}">
                <a16:creationId xmlns:a16="http://schemas.microsoft.com/office/drawing/2014/main" id="{6FDC5FCD-4663-BFC9-CC99-58E074F0296E}"/>
              </a:ext>
            </a:extLst>
          </p:cNvPr>
          <p:cNvSpPr>
            <a:spLocks noGrp="1"/>
          </p:cNvSpPr>
          <p:nvPr>
            <p:ph type="body" idx="12" hasCustomPrompt="1"/>
          </p:nvPr>
        </p:nvSpPr>
        <p:spPr>
          <a:xfrm>
            <a:off x="525213" y="427970"/>
            <a:ext cx="1722796" cy="296235"/>
          </a:xfrm>
        </p:spPr>
        <p:txBody>
          <a:bodyPr anchor="b">
            <a:normAutofit/>
          </a:bodyPr>
          <a:lstStyle>
            <a:lvl1pPr marL="0" indent="0">
              <a:buNone/>
              <a:defRPr sz="1000" b="1" i="0">
                <a:solidFill>
                  <a:srgbClr val="3D3A3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SECTION 01</a:t>
            </a:r>
          </a:p>
        </p:txBody>
      </p:sp>
      <p:pic>
        <p:nvPicPr>
          <p:cNvPr id="7" name="Picture 6">
            <a:extLst>
              <a:ext uri="{FF2B5EF4-FFF2-40B4-BE49-F238E27FC236}">
                <a16:creationId xmlns:a16="http://schemas.microsoft.com/office/drawing/2014/main" id="{9ED630CA-ED5A-256E-D745-567E65AE5614}"/>
              </a:ext>
            </a:extLst>
          </p:cNvPr>
          <p:cNvPicPr>
            <a:picLocks noChangeAspect="1"/>
          </p:cNvPicPr>
          <p:nvPr userDrawn="1"/>
        </p:nvPicPr>
        <p:blipFill>
          <a:blip r:embed="rId2"/>
          <a:srcRect/>
          <a:stretch/>
        </p:blipFill>
        <p:spPr>
          <a:xfrm>
            <a:off x="525213" y="6264298"/>
            <a:ext cx="1405187" cy="284616"/>
          </a:xfrm>
          <a:prstGeom prst="rect">
            <a:avLst/>
          </a:prstGeom>
        </p:spPr>
      </p:pic>
      <p:pic>
        <p:nvPicPr>
          <p:cNvPr id="2" name="Picture 1" descr="A blue dots on a white background&#10;&#10;Description automatically generated with low confidence">
            <a:extLst>
              <a:ext uri="{FF2B5EF4-FFF2-40B4-BE49-F238E27FC236}">
                <a16:creationId xmlns:a16="http://schemas.microsoft.com/office/drawing/2014/main" id="{616248A3-BC31-E482-9912-9C625F2ABC2B}"/>
              </a:ext>
            </a:extLst>
          </p:cNvPr>
          <p:cNvPicPr>
            <a:picLocks noChangeAspect="1"/>
          </p:cNvPicPr>
          <p:nvPr userDrawn="1"/>
        </p:nvPicPr>
        <p:blipFill>
          <a:blip r:embed="rId3"/>
          <a:stretch>
            <a:fillRect/>
          </a:stretch>
        </p:blipFill>
        <p:spPr>
          <a:xfrm>
            <a:off x="9778444" y="5666147"/>
            <a:ext cx="1082596" cy="270649"/>
          </a:xfrm>
          <a:prstGeom prst="rect">
            <a:avLst/>
          </a:prstGeom>
        </p:spPr>
      </p:pic>
      <p:sp>
        <p:nvSpPr>
          <p:cNvPr id="12" name="Text Placeholder 2">
            <a:extLst>
              <a:ext uri="{FF2B5EF4-FFF2-40B4-BE49-F238E27FC236}">
                <a16:creationId xmlns:a16="http://schemas.microsoft.com/office/drawing/2014/main" id="{51DC01DF-CD76-105D-4E17-52DF38DFBD70}"/>
              </a:ext>
            </a:extLst>
          </p:cNvPr>
          <p:cNvSpPr>
            <a:spLocks noGrp="1"/>
          </p:cNvSpPr>
          <p:nvPr>
            <p:ph type="body" idx="21"/>
          </p:nvPr>
        </p:nvSpPr>
        <p:spPr>
          <a:xfrm>
            <a:off x="1432560" y="2449471"/>
            <a:ext cx="9428479" cy="2757640"/>
          </a:xfrm>
        </p:spPr>
        <p:txBody>
          <a:bodyPr anchor="t">
            <a:noAutofit/>
          </a:bodyPr>
          <a:lstStyle>
            <a:lvl1pPr marL="0" indent="0" algn="l">
              <a:buNone/>
              <a:defRPr sz="2000" b="0" i="0">
                <a:solidFill>
                  <a:schemeClr val="tx1">
                    <a:lumMod val="95000"/>
                    <a:lumOff val="5000"/>
                  </a:schemeClr>
                </a:solidFill>
                <a:latin typeface="Arial" panose="020B0604020202020204" pitchFamily="34" charset="0"/>
                <a:ea typeface="Open Sans" panose="020B0606030504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a:p>
        </p:txBody>
      </p:sp>
    </p:spTree>
    <p:extLst>
      <p:ext uri="{BB962C8B-B14F-4D97-AF65-F5344CB8AC3E}">
        <p14:creationId xmlns:p14="http://schemas.microsoft.com/office/powerpoint/2010/main" val="2085601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4" name="Picture 13" descr="A picture containing electric blue, majorelle blue, azure, cobalt blue&#10;&#10;Description automatically generated">
            <a:extLst>
              <a:ext uri="{FF2B5EF4-FFF2-40B4-BE49-F238E27FC236}">
                <a16:creationId xmlns:a16="http://schemas.microsoft.com/office/drawing/2014/main" id="{77B8AA42-A540-A680-C7A4-3B738F27AB1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56" y="0"/>
            <a:ext cx="11017250" cy="6858000"/>
          </a:xfrm>
          <a:prstGeom prst="rect">
            <a:avLst/>
          </a:prstGeom>
        </p:spPr>
      </p:pic>
      <p:sp>
        <p:nvSpPr>
          <p:cNvPr id="10" name="Title 1">
            <a:extLst>
              <a:ext uri="{FF2B5EF4-FFF2-40B4-BE49-F238E27FC236}">
                <a16:creationId xmlns:a16="http://schemas.microsoft.com/office/drawing/2014/main" id="{001B3B8C-55CC-0F40-BECD-9ACAE4F781BD}"/>
              </a:ext>
            </a:extLst>
          </p:cNvPr>
          <p:cNvSpPr>
            <a:spLocks noGrp="1"/>
          </p:cNvSpPr>
          <p:nvPr>
            <p:ph type="title" hasCustomPrompt="1"/>
          </p:nvPr>
        </p:nvSpPr>
        <p:spPr>
          <a:xfrm rot="5400000">
            <a:off x="9266166" y="2436882"/>
            <a:ext cx="4676429" cy="658605"/>
          </a:xfrm>
        </p:spPr>
        <p:txBody>
          <a:bodyPr>
            <a:normAutofit/>
          </a:bodyPr>
          <a:lstStyle>
            <a:lvl1pPr>
              <a:defRPr sz="2800" b="1" i="0">
                <a:solidFill>
                  <a:srgbClr val="BFC0BF"/>
                </a:solidFill>
                <a:latin typeface="Raleway" panose="020B0503030101060003" pitchFamily="34" charset="77"/>
              </a:defRPr>
            </a:lvl1pPr>
          </a:lstStyle>
          <a:p>
            <a:r>
              <a:rPr lang="en-US" dirty="0"/>
              <a:t>Section Break</a:t>
            </a:r>
          </a:p>
        </p:txBody>
      </p:sp>
      <p:sp>
        <p:nvSpPr>
          <p:cNvPr id="4" name="TextBox 3">
            <a:extLst>
              <a:ext uri="{FF2B5EF4-FFF2-40B4-BE49-F238E27FC236}">
                <a16:creationId xmlns:a16="http://schemas.microsoft.com/office/drawing/2014/main" id="{C12AB533-A5E3-F2EC-0359-7FC810B7962D}"/>
              </a:ext>
            </a:extLst>
          </p:cNvPr>
          <p:cNvSpPr txBox="1"/>
          <p:nvPr userDrawn="1"/>
        </p:nvSpPr>
        <p:spPr>
          <a:xfrm>
            <a:off x="525213" y="6133794"/>
            <a:ext cx="4156958" cy="275717"/>
          </a:xfrm>
          <a:prstGeom prst="rect">
            <a:avLst/>
          </a:prstGeom>
          <a:noFill/>
        </p:spPr>
        <p:txBody>
          <a:bodyPr wrap="square" rtlCol="0">
            <a:spAutoFit/>
          </a:bodyPr>
          <a:lstStyle/>
          <a:p>
            <a:pPr algn="l">
              <a:lnSpc>
                <a:spcPct val="150000"/>
              </a:lnSpc>
            </a:pPr>
            <a:r>
              <a:rPr lang="en-US" sz="900" b="0" i="0" dirty="0">
                <a:solidFill>
                  <a:schemeClr val="bg1"/>
                </a:solidFill>
                <a:latin typeface="Arial" panose="020B0604020202020204" pitchFamily="34" charset="0"/>
                <a:ea typeface="Gill Sans" charset="0"/>
                <a:cs typeface="Arial" panose="020B0604020202020204" pitchFamily="34" charset="0"/>
              </a:rPr>
              <a:t>Northern Nevada Public Health</a:t>
            </a:r>
          </a:p>
        </p:txBody>
      </p:sp>
      <p:sp>
        <p:nvSpPr>
          <p:cNvPr id="5" name="Text Placeholder 2">
            <a:extLst>
              <a:ext uri="{FF2B5EF4-FFF2-40B4-BE49-F238E27FC236}">
                <a16:creationId xmlns:a16="http://schemas.microsoft.com/office/drawing/2014/main" id="{80885D28-96D1-F905-6B9E-54C1FBA9E2AB}"/>
              </a:ext>
            </a:extLst>
          </p:cNvPr>
          <p:cNvSpPr>
            <a:spLocks noGrp="1"/>
          </p:cNvSpPr>
          <p:nvPr>
            <p:ph type="body" idx="11" hasCustomPrompt="1"/>
          </p:nvPr>
        </p:nvSpPr>
        <p:spPr>
          <a:xfrm>
            <a:off x="525213" y="427970"/>
            <a:ext cx="1722796" cy="296235"/>
          </a:xfrm>
        </p:spPr>
        <p:txBody>
          <a:bodyPr anchor="b">
            <a:normAutofit/>
          </a:bodyPr>
          <a:lstStyle>
            <a:lvl1pPr marL="0" indent="0">
              <a:buNone/>
              <a:defRPr sz="1000" b="1" i="0" spc="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SECTION 01</a:t>
            </a:r>
          </a:p>
        </p:txBody>
      </p:sp>
      <p:pic>
        <p:nvPicPr>
          <p:cNvPr id="12" name="Picture 11">
            <a:extLst>
              <a:ext uri="{FF2B5EF4-FFF2-40B4-BE49-F238E27FC236}">
                <a16:creationId xmlns:a16="http://schemas.microsoft.com/office/drawing/2014/main" id="{C62FF38A-9DBF-9BD3-1A8B-BBA0DABE9949}"/>
              </a:ext>
            </a:extLst>
          </p:cNvPr>
          <p:cNvPicPr>
            <a:picLocks noChangeAspect="1"/>
          </p:cNvPicPr>
          <p:nvPr userDrawn="1"/>
        </p:nvPicPr>
        <p:blipFill>
          <a:blip r:embed="rId3">
            <a:alphaModFix amt="25000"/>
            <a:extLst>
              <a:ext uri="{28A0092B-C50C-407E-A947-70E740481C1C}">
                <a14:useLocalDpi xmlns:a14="http://schemas.microsoft.com/office/drawing/2010/main"/>
              </a:ext>
            </a:extLst>
          </a:blip>
          <a:stretch>
            <a:fillRect/>
          </a:stretch>
        </p:blipFill>
        <p:spPr>
          <a:xfrm>
            <a:off x="3295003" y="2798445"/>
            <a:ext cx="4429428" cy="1261872"/>
          </a:xfrm>
          <a:prstGeom prst="rect">
            <a:avLst/>
          </a:prstGeom>
        </p:spPr>
      </p:pic>
    </p:spTree>
    <p:extLst>
      <p:ext uri="{BB962C8B-B14F-4D97-AF65-F5344CB8AC3E}">
        <p14:creationId xmlns:p14="http://schemas.microsoft.com/office/powerpoint/2010/main" val="2251827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92EF4A2-AC6A-8946-B605-D80D35FDEEFD}"/>
              </a:ext>
            </a:extLst>
          </p:cNvPr>
          <p:cNvSpPr/>
          <p:nvPr userDrawn="1"/>
        </p:nvSpPr>
        <p:spPr>
          <a:xfrm>
            <a:off x="0" y="3697356"/>
            <a:ext cx="12192000" cy="3160644"/>
          </a:xfrm>
          <a:prstGeom prst="rect">
            <a:avLst/>
          </a:prstGeom>
          <a:solidFill>
            <a:srgbClr val="2835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FD2D2"/>
              </a:solidFill>
            </a:endParaRPr>
          </a:p>
        </p:txBody>
      </p:sp>
      <p:sp>
        <p:nvSpPr>
          <p:cNvPr id="8" name="Picture Placeholder 7">
            <a:extLst>
              <a:ext uri="{FF2B5EF4-FFF2-40B4-BE49-F238E27FC236}">
                <a16:creationId xmlns:a16="http://schemas.microsoft.com/office/drawing/2014/main" id="{32D272E7-56CB-1A45-82FF-CB504736CB92}"/>
              </a:ext>
            </a:extLst>
          </p:cNvPr>
          <p:cNvSpPr>
            <a:spLocks noGrp="1"/>
          </p:cNvSpPr>
          <p:nvPr>
            <p:ph type="pic" sz="quarter" idx="13" hasCustomPrompt="1"/>
          </p:nvPr>
        </p:nvSpPr>
        <p:spPr>
          <a:xfrm>
            <a:off x="1837518" y="2729479"/>
            <a:ext cx="1973262" cy="1971675"/>
          </a:xfrm>
          <a:prstGeom prst="ellipse">
            <a:avLst/>
          </a:prstGeom>
          <a:solidFill>
            <a:srgbClr val="CDD2D1"/>
          </a:solidFill>
          <a:ln>
            <a:noFill/>
          </a:ln>
        </p:spPr>
        <p:txBody>
          <a:bodyPr>
            <a:normAutofit/>
          </a:bodyPr>
          <a:lstStyle>
            <a:lvl1pPr marL="0" indent="0" algn="ctr">
              <a:lnSpc>
                <a:spcPct val="100000"/>
              </a:lnSpc>
              <a:buFontTx/>
              <a:buNone/>
              <a:defRPr sz="1100" spc="0">
                <a:solidFill>
                  <a:srgbClr val="161F28"/>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HEADSHOT</a:t>
            </a:r>
          </a:p>
        </p:txBody>
      </p:sp>
      <p:sp>
        <p:nvSpPr>
          <p:cNvPr id="13" name="Picture Placeholder 7">
            <a:extLst>
              <a:ext uri="{FF2B5EF4-FFF2-40B4-BE49-F238E27FC236}">
                <a16:creationId xmlns:a16="http://schemas.microsoft.com/office/drawing/2014/main" id="{79639FB3-EC49-6E44-9E8E-FAA0E340C934}"/>
              </a:ext>
            </a:extLst>
          </p:cNvPr>
          <p:cNvSpPr>
            <a:spLocks noGrp="1"/>
          </p:cNvSpPr>
          <p:nvPr>
            <p:ph type="pic" sz="quarter" idx="14" hasCustomPrompt="1"/>
          </p:nvPr>
        </p:nvSpPr>
        <p:spPr>
          <a:xfrm>
            <a:off x="5145580" y="2729479"/>
            <a:ext cx="1973262" cy="1971675"/>
          </a:xfrm>
          <a:prstGeom prst="ellipse">
            <a:avLst/>
          </a:prstGeom>
          <a:solidFill>
            <a:srgbClr val="CDD2D1"/>
          </a:solidFill>
          <a:ln>
            <a:noFill/>
          </a:ln>
        </p:spPr>
        <p:txBody>
          <a:bodyPr>
            <a:normAutofit/>
          </a:bodyPr>
          <a:lstStyle>
            <a:lvl1pPr marL="0" indent="0" algn="ctr">
              <a:lnSpc>
                <a:spcPct val="100000"/>
              </a:lnSpc>
              <a:buFontTx/>
              <a:buNone/>
              <a:defRPr sz="1100" spc="0">
                <a:solidFill>
                  <a:srgbClr val="161F28"/>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HEADSHOT</a:t>
            </a:r>
          </a:p>
        </p:txBody>
      </p:sp>
      <p:sp>
        <p:nvSpPr>
          <p:cNvPr id="14" name="Picture Placeholder 7">
            <a:extLst>
              <a:ext uri="{FF2B5EF4-FFF2-40B4-BE49-F238E27FC236}">
                <a16:creationId xmlns:a16="http://schemas.microsoft.com/office/drawing/2014/main" id="{F1D61B76-F34E-FB4C-8015-D57EA0C27CE4}"/>
              </a:ext>
            </a:extLst>
          </p:cNvPr>
          <p:cNvSpPr>
            <a:spLocks noGrp="1"/>
          </p:cNvSpPr>
          <p:nvPr>
            <p:ph type="pic" sz="quarter" idx="15" hasCustomPrompt="1"/>
          </p:nvPr>
        </p:nvSpPr>
        <p:spPr>
          <a:xfrm>
            <a:off x="8455796" y="2729479"/>
            <a:ext cx="1973262" cy="1971675"/>
          </a:xfrm>
          <a:prstGeom prst="ellipse">
            <a:avLst/>
          </a:prstGeom>
          <a:solidFill>
            <a:srgbClr val="CDD2D1"/>
          </a:solidFill>
          <a:ln>
            <a:noFill/>
          </a:ln>
        </p:spPr>
        <p:txBody>
          <a:bodyPr>
            <a:normAutofit/>
          </a:bodyPr>
          <a:lstStyle>
            <a:lvl1pPr marL="0" indent="0" algn="ctr">
              <a:lnSpc>
                <a:spcPct val="100000"/>
              </a:lnSpc>
              <a:buFontTx/>
              <a:buNone/>
              <a:defRPr sz="1100" spc="0">
                <a:solidFill>
                  <a:srgbClr val="161F28"/>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HEADSHOT</a:t>
            </a:r>
          </a:p>
        </p:txBody>
      </p:sp>
      <p:sp>
        <p:nvSpPr>
          <p:cNvPr id="22" name="Text Placeholder 2">
            <a:extLst>
              <a:ext uri="{FF2B5EF4-FFF2-40B4-BE49-F238E27FC236}">
                <a16:creationId xmlns:a16="http://schemas.microsoft.com/office/drawing/2014/main" id="{A8952006-2979-3C45-B3E7-426B0E0450F3}"/>
              </a:ext>
            </a:extLst>
          </p:cNvPr>
          <p:cNvSpPr>
            <a:spLocks noGrp="1"/>
          </p:cNvSpPr>
          <p:nvPr>
            <p:ph type="body" idx="11" hasCustomPrompt="1"/>
          </p:nvPr>
        </p:nvSpPr>
        <p:spPr>
          <a:xfrm>
            <a:off x="525213" y="427970"/>
            <a:ext cx="1722796" cy="296235"/>
          </a:xfrm>
        </p:spPr>
        <p:txBody>
          <a:bodyPr anchor="b">
            <a:normAutofit/>
          </a:bodyPr>
          <a:lstStyle>
            <a:lvl1pPr marL="0" indent="0">
              <a:buNone/>
              <a:defRPr sz="1000" b="1" i="0">
                <a:solidFill>
                  <a:srgbClr val="3D3A3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SECTION 01</a:t>
            </a:r>
          </a:p>
        </p:txBody>
      </p:sp>
      <p:sp>
        <p:nvSpPr>
          <p:cNvPr id="25" name="Text Placeholder 2">
            <a:extLst>
              <a:ext uri="{FF2B5EF4-FFF2-40B4-BE49-F238E27FC236}">
                <a16:creationId xmlns:a16="http://schemas.microsoft.com/office/drawing/2014/main" id="{02295B77-461D-4142-8181-1B28AFF95DDB}"/>
              </a:ext>
            </a:extLst>
          </p:cNvPr>
          <p:cNvSpPr>
            <a:spLocks noGrp="1"/>
          </p:cNvSpPr>
          <p:nvPr>
            <p:ph type="body" idx="16" hasCustomPrompt="1"/>
          </p:nvPr>
        </p:nvSpPr>
        <p:spPr>
          <a:xfrm>
            <a:off x="-1" y="1723233"/>
            <a:ext cx="12191999" cy="296235"/>
          </a:xfrm>
        </p:spPr>
        <p:txBody>
          <a:bodyPr anchor="b">
            <a:noAutofit/>
          </a:bodyPr>
          <a:lstStyle>
            <a:lvl1pPr marL="0" indent="0" algn="ctr">
              <a:buNone/>
              <a:defRPr sz="1400" b="1" i="0" spc="0">
                <a:solidFill>
                  <a:srgbClr val="BFC0BF"/>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Subhead</a:t>
            </a:r>
          </a:p>
        </p:txBody>
      </p:sp>
      <p:sp>
        <p:nvSpPr>
          <p:cNvPr id="26" name="Title 1">
            <a:extLst>
              <a:ext uri="{FF2B5EF4-FFF2-40B4-BE49-F238E27FC236}">
                <a16:creationId xmlns:a16="http://schemas.microsoft.com/office/drawing/2014/main" id="{025EF772-D84A-3B41-9598-FFD440B72F26}"/>
              </a:ext>
            </a:extLst>
          </p:cNvPr>
          <p:cNvSpPr>
            <a:spLocks noGrp="1"/>
          </p:cNvSpPr>
          <p:nvPr>
            <p:ph type="title" hasCustomPrompt="1"/>
          </p:nvPr>
        </p:nvSpPr>
        <p:spPr>
          <a:xfrm>
            <a:off x="-1" y="1038925"/>
            <a:ext cx="12192000" cy="658605"/>
          </a:xfrm>
        </p:spPr>
        <p:txBody>
          <a:bodyPr>
            <a:normAutofit/>
          </a:bodyPr>
          <a:lstStyle>
            <a:lvl1pPr algn="ctr">
              <a:defRPr sz="4000" b="1" i="0">
                <a:solidFill>
                  <a:srgbClr val="283580"/>
                </a:solidFill>
                <a:latin typeface="Arial" panose="020B0604020202020204" pitchFamily="34" charset="0"/>
                <a:cs typeface="Arial" panose="020B0604020202020204" pitchFamily="34" charset="0"/>
              </a:defRPr>
            </a:lvl1pPr>
          </a:lstStyle>
          <a:p>
            <a:r>
              <a:rPr lang="en-US" dirty="0"/>
              <a:t>Our Team</a:t>
            </a:r>
          </a:p>
        </p:txBody>
      </p:sp>
      <p:sp>
        <p:nvSpPr>
          <p:cNvPr id="27" name="Text Placeholder 2">
            <a:extLst>
              <a:ext uri="{FF2B5EF4-FFF2-40B4-BE49-F238E27FC236}">
                <a16:creationId xmlns:a16="http://schemas.microsoft.com/office/drawing/2014/main" id="{24D9F466-4C30-CF45-9061-3492E5F57616}"/>
              </a:ext>
            </a:extLst>
          </p:cNvPr>
          <p:cNvSpPr>
            <a:spLocks noGrp="1"/>
          </p:cNvSpPr>
          <p:nvPr>
            <p:ph type="body" idx="17" hasCustomPrompt="1"/>
          </p:nvPr>
        </p:nvSpPr>
        <p:spPr>
          <a:xfrm>
            <a:off x="1837519" y="5133362"/>
            <a:ext cx="1971108" cy="296235"/>
          </a:xfrm>
        </p:spPr>
        <p:txBody>
          <a:bodyPr anchor="b">
            <a:noAutofit/>
          </a:bodyPr>
          <a:lstStyle>
            <a:lvl1pPr marL="0" indent="0" algn="ctr">
              <a:buNone/>
              <a:defRPr sz="1400" b="1" i="0">
                <a:solidFill>
                  <a:srgbClr val="71C9F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John Smith</a:t>
            </a:r>
          </a:p>
        </p:txBody>
      </p:sp>
      <p:sp>
        <p:nvSpPr>
          <p:cNvPr id="30" name="Text Placeholder 2">
            <a:extLst>
              <a:ext uri="{FF2B5EF4-FFF2-40B4-BE49-F238E27FC236}">
                <a16:creationId xmlns:a16="http://schemas.microsoft.com/office/drawing/2014/main" id="{36483D58-EA23-CE4B-A825-86033E884F38}"/>
              </a:ext>
            </a:extLst>
          </p:cNvPr>
          <p:cNvSpPr>
            <a:spLocks noGrp="1"/>
          </p:cNvSpPr>
          <p:nvPr>
            <p:ph type="body" idx="18" hasCustomPrompt="1"/>
          </p:nvPr>
        </p:nvSpPr>
        <p:spPr>
          <a:xfrm>
            <a:off x="1837519" y="5454871"/>
            <a:ext cx="1971108" cy="210914"/>
          </a:xfrm>
        </p:spPr>
        <p:txBody>
          <a:bodyPr anchor="b">
            <a:noAutofit/>
          </a:bodyPr>
          <a:lstStyle>
            <a:lvl1pPr marL="0" indent="0" algn="ctr">
              <a:buNone/>
              <a:defRPr sz="1000" b="0" i="1">
                <a:solidFill>
                  <a:schemeClr val="bg1"/>
                </a:solidFill>
                <a:latin typeface="Arial" panose="020B0604020202020204" pitchFamily="34" charset="0"/>
                <a:ea typeface="Open Sans" panose="020B0606030504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Job Title</a:t>
            </a:r>
          </a:p>
        </p:txBody>
      </p:sp>
      <p:sp>
        <p:nvSpPr>
          <p:cNvPr id="31" name="Text Placeholder 2">
            <a:extLst>
              <a:ext uri="{FF2B5EF4-FFF2-40B4-BE49-F238E27FC236}">
                <a16:creationId xmlns:a16="http://schemas.microsoft.com/office/drawing/2014/main" id="{795FA3BA-DDE4-8747-A97E-CAC6503C2807}"/>
              </a:ext>
            </a:extLst>
          </p:cNvPr>
          <p:cNvSpPr>
            <a:spLocks noGrp="1"/>
          </p:cNvSpPr>
          <p:nvPr>
            <p:ph type="body" idx="19" hasCustomPrompt="1"/>
          </p:nvPr>
        </p:nvSpPr>
        <p:spPr>
          <a:xfrm>
            <a:off x="5147734" y="5133362"/>
            <a:ext cx="1971108" cy="296235"/>
          </a:xfrm>
        </p:spPr>
        <p:txBody>
          <a:bodyPr anchor="b">
            <a:noAutofit/>
          </a:bodyPr>
          <a:lstStyle>
            <a:lvl1pPr marL="0" indent="0" algn="ctr">
              <a:buNone/>
              <a:defRPr sz="1400" b="1" i="0">
                <a:solidFill>
                  <a:srgbClr val="71C9F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John Smith</a:t>
            </a:r>
          </a:p>
        </p:txBody>
      </p:sp>
      <p:sp>
        <p:nvSpPr>
          <p:cNvPr id="32" name="Text Placeholder 2">
            <a:extLst>
              <a:ext uri="{FF2B5EF4-FFF2-40B4-BE49-F238E27FC236}">
                <a16:creationId xmlns:a16="http://schemas.microsoft.com/office/drawing/2014/main" id="{9021F7B9-6903-7F46-890F-475659D9235C}"/>
              </a:ext>
            </a:extLst>
          </p:cNvPr>
          <p:cNvSpPr>
            <a:spLocks noGrp="1"/>
          </p:cNvSpPr>
          <p:nvPr>
            <p:ph type="body" idx="20" hasCustomPrompt="1"/>
          </p:nvPr>
        </p:nvSpPr>
        <p:spPr>
          <a:xfrm>
            <a:off x="5147734" y="5454871"/>
            <a:ext cx="1971108" cy="210914"/>
          </a:xfrm>
        </p:spPr>
        <p:txBody>
          <a:bodyPr anchor="b">
            <a:noAutofit/>
          </a:bodyPr>
          <a:lstStyle>
            <a:lvl1pPr marL="0" indent="0" algn="ctr">
              <a:buNone/>
              <a:defRPr sz="1000" b="0" i="1">
                <a:solidFill>
                  <a:schemeClr val="bg1"/>
                </a:solidFill>
                <a:latin typeface="Arial" panose="020B0604020202020204" pitchFamily="34" charset="0"/>
                <a:ea typeface="Open Sans" panose="020B0606030504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Job Title</a:t>
            </a:r>
          </a:p>
        </p:txBody>
      </p:sp>
      <p:sp>
        <p:nvSpPr>
          <p:cNvPr id="33" name="Text Placeholder 2">
            <a:extLst>
              <a:ext uri="{FF2B5EF4-FFF2-40B4-BE49-F238E27FC236}">
                <a16:creationId xmlns:a16="http://schemas.microsoft.com/office/drawing/2014/main" id="{800EEAC4-B1EF-FA48-B4BB-100F5C0258BA}"/>
              </a:ext>
            </a:extLst>
          </p:cNvPr>
          <p:cNvSpPr>
            <a:spLocks noGrp="1"/>
          </p:cNvSpPr>
          <p:nvPr>
            <p:ph type="body" idx="21" hasCustomPrompt="1"/>
          </p:nvPr>
        </p:nvSpPr>
        <p:spPr>
          <a:xfrm>
            <a:off x="8457950" y="5133362"/>
            <a:ext cx="1971108" cy="296235"/>
          </a:xfrm>
        </p:spPr>
        <p:txBody>
          <a:bodyPr anchor="b">
            <a:noAutofit/>
          </a:bodyPr>
          <a:lstStyle>
            <a:lvl1pPr marL="0" indent="0" algn="ctr">
              <a:buNone/>
              <a:defRPr sz="1400" b="1" i="0">
                <a:solidFill>
                  <a:srgbClr val="71C9F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John Smith</a:t>
            </a:r>
          </a:p>
        </p:txBody>
      </p:sp>
      <p:sp>
        <p:nvSpPr>
          <p:cNvPr id="34" name="Text Placeholder 2">
            <a:extLst>
              <a:ext uri="{FF2B5EF4-FFF2-40B4-BE49-F238E27FC236}">
                <a16:creationId xmlns:a16="http://schemas.microsoft.com/office/drawing/2014/main" id="{B3617942-B249-3743-B457-DF9FB58B158D}"/>
              </a:ext>
            </a:extLst>
          </p:cNvPr>
          <p:cNvSpPr>
            <a:spLocks noGrp="1"/>
          </p:cNvSpPr>
          <p:nvPr>
            <p:ph type="body" idx="22" hasCustomPrompt="1"/>
          </p:nvPr>
        </p:nvSpPr>
        <p:spPr>
          <a:xfrm>
            <a:off x="8457950" y="5454871"/>
            <a:ext cx="1971108" cy="210914"/>
          </a:xfrm>
        </p:spPr>
        <p:txBody>
          <a:bodyPr anchor="b">
            <a:noAutofit/>
          </a:bodyPr>
          <a:lstStyle>
            <a:lvl1pPr marL="0" indent="0" algn="ctr">
              <a:buNone/>
              <a:defRPr sz="1000" b="0" i="1">
                <a:solidFill>
                  <a:schemeClr val="bg1"/>
                </a:solidFill>
                <a:latin typeface="Arial" panose="020B0604020202020204" pitchFamily="34" charset="0"/>
                <a:ea typeface="Open Sans" panose="020B0606030504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Job Title</a:t>
            </a:r>
          </a:p>
        </p:txBody>
      </p:sp>
      <p:pic>
        <p:nvPicPr>
          <p:cNvPr id="5" name="Picture 4">
            <a:extLst>
              <a:ext uri="{FF2B5EF4-FFF2-40B4-BE49-F238E27FC236}">
                <a16:creationId xmlns:a16="http://schemas.microsoft.com/office/drawing/2014/main" id="{CAAEEEE2-83AF-917D-BD5F-C721EB15160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25213" y="6267015"/>
            <a:ext cx="1405187" cy="284616"/>
          </a:xfrm>
          <a:prstGeom prst="rect">
            <a:avLst/>
          </a:prstGeom>
        </p:spPr>
      </p:pic>
    </p:spTree>
    <p:extLst>
      <p:ext uri="{BB962C8B-B14F-4D97-AF65-F5344CB8AC3E}">
        <p14:creationId xmlns:p14="http://schemas.microsoft.com/office/powerpoint/2010/main" val="2361239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pic>
        <p:nvPicPr>
          <p:cNvPr id="2" name="Picture 1" descr="A picture containing white&#10;&#10;Description automatically generated">
            <a:extLst>
              <a:ext uri="{FF2B5EF4-FFF2-40B4-BE49-F238E27FC236}">
                <a16:creationId xmlns:a16="http://schemas.microsoft.com/office/drawing/2014/main" id="{450E3BE4-BBFA-1CC2-F0D7-D4C00261323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6" name="Picture Placeholder 2">
            <a:extLst>
              <a:ext uri="{FF2B5EF4-FFF2-40B4-BE49-F238E27FC236}">
                <a16:creationId xmlns:a16="http://schemas.microsoft.com/office/drawing/2014/main" id="{7AC7D6C9-CA62-0733-E9E7-AA034E7E67AB}"/>
              </a:ext>
            </a:extLst>
          </p:cNvPr>
          <p:cNvSpPr>
            <a:spLocks noGrp="1"/>
          </p:cNvSpPr>
          <p:nvPr>
            <p:ph type="pic" idx="10"/>
          </p:nvPr>
        </p:nvSpPr>
        <p:spPr>
          <a:xfrm>
            <a:off x="1386611" y="1314419"/>
            <a:ext cx="4415417" cy="422916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2">
            <a:extLst>
              <a:ext uri="{FF2B5EF4-FFF2-40B4-BE49-F238E27FC236}">
                <a16:creationId xmlns:a16="http://schemas.microsoft.com/office/drawing/2014/main" id="{A0C91651-010B-88CC-AC96-AA7F15C4C542}"/>
              </a:ext>
            </a:extLst>
          </p:cNvPr>
          <p:cNvSpPr>
            <a:spLocks noGrp="1"/>
          </p:cNvSpPr>
          <p:nvPr>
            <p:ph type="body" idx="12" hasCustomPrompt="1"/>
          </p:nvPr>
        </p:nvSpPr>
        <p:spPr>
          <a:xfrm>
            <a:off x="525213" y="427970"/>
            <a:ext cx="1722796" cy="296235"/>
          </a:xfrm>
        </p:spPr>
        <p:txBody>
          <a:bodyPr anchor="b">
            <a:normAutofit/>
          </a:bodyPr>
          <a:lstStyle>
            <a:lvl1pPr marL="0" indent="0">
              <a:buNone/>
              <a:defRPr sz="1000" b="1" i="0">
                <a:solidFill>
                  <a:srgbClr val="3D3A3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SECTION 01</a:t>
            </a:r>
          </a:p>
        </p:txBody>
      </p:sp>
      <p:sp>
        <p:nvSpPr>
          <p:cNvPr id="7" name="Picture Placeholder 2">
            <a:extLst>
              <a:ext uri="{FF2B5EF4-FFF2-40B4-BE49-F238E27FC236}">
                <a16:creationId xmlns:a16="http://schemas.microsoft.com/office/drawing/2014/main" id="{F9CE1F94-41B4-3B9F-E61A-B49EEB164CAC}"/>
              </a:ext>
            </a:extLst>
          </p:cNvPr>
          <p:cNvSpPr>
            <a:spLocks noGrp="1"/>
          </p:cNvSpPr>
          <p:nvPr>
            <p:ph type="pic" idx="13"/>
          </p:nvPr>
        </p:nvSpPr>
        <p:spPr>
          <a:xfrm>
            <a:off x="6405651" y="1314419"/>
            <a:ext cx="4415417" cy="422916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pic>
        <p:nvPicPr>
          <p:cNvPr id="15" name="Picture 14">
            <a:extLst>
              <a:ext uri="{FF2B5EF4-FFF2-40B4-BE49-F238E27FC236}">
                <a16:creationId xmlns:a16="http://schemas.microsoft.com/office/drawing/2014/main" id="{FC4CD784-D6F8-D9DD-2FDB-4FEE00D4E6B6}"/>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525213" y="6264298"/>
            <a:ext cx="1405187" cy="284616"/>
          </a:xfrm>
          <a:prstGeom prst="rect">
            <a:avLst/>
          </a:prstGeom>
        </p:spPr>
      </p:pic>
    </p:spTree>
    <p:extLst>
      <p:ext uri="{BB962C8B-B14F-4D97-AF65-F5344CB8AC3E}">
        <p14:creationId xmlns:p14="http://schemas.microsoft.com/office/powerpoint/2010/main" val="169570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Picture with Caption">
    <p:spTree>
      <p:nvGrpSpPr>
        <p:cNvPr id="1" name=""/>
        <p:cNvGrpSpPr/>
        <p:nvPr/>
      </p:nvGrpSpPr>
      <p:grpSpPr>
        <a:xfrm>
          <a:off x="0" y="0"/>
          <a:ext cx="0" cy="0"/>
          <a:chOff x="0" y="0"/>
          <a:chExt cx="0" cy="0"/>
        </a:xfrm>
      </p:grpSpPr>
      <p:pic>
        <p:nvPicPr>
          <p:cNvPr id="2" name="Picture 1" descr="A picture containing white&#10;&#10;Description automatically generated">
            <a:extLst>
              <a:ext uri="{FF2B5EF4-FFF2-40B4-BE49-F238E27FC236}">
                <a16:creationId xmlns:a16="http://schemas.microsoft.com/office/drawing/2014/main" id="{450E3BE4-BBFA-1CC2-F0D7-D4C00261323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6" name="Picture Placeholder 2">
            <a:extLst>
              <a:ext uri="{FF2B5EF4-FFF2-40B4-BE49-F238E27FC236}">
                <a16:creationId xmlns:a16="http://schemas.microsoft.com/office/drawing/2014/main" id="{7AC7D6C9-CA62-0733-E9E7-AA034E7E67AB}"/>
              </a:ext>
            </a:extLst>
          </p:cNvPr>
          <p:cNvSpPr>
            <a:spLocks noGrp="1"/>
          </p:cNvSpPr>
          <p:nvPr>
            <p:ph type="pic" idx="10"/>
          </p:nvPr>
        </p:nvSpPr>
        <p:spPr>
          <a:xfrm>
            <a:off x="1634575" y="932029"/>
            <a:ext cx="4380145" cy="246039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2">
            <a:extLst>
              <a:ext uri="{FF2B5EF4-FFF2-40B4-BE49-F238E27FC236}">
                <a16:creationId xmlns:a16="http://schemas.microsoft.com/office/drawing/2014/main" id="{A0C91651-010B-88CC-AC96-AA7F15C4C542}"/>
              </a:ext>
            </a:extLst>
          </p:cNvPr>
          <p:cNvSpPr>
            <a:spLocks noGrp="1"/>
          </p:cNvSpPr>
          <p:nvPr>
            <p:ph type="body" idx="12" hasCustomPrompt="1"/>
          </p:nvPr>
        </p:nvSpPr>
        <p:spPr>
          <a:xfrm>
            <a:off x="525213" y="427970"/>
            <a:ext cx="1722796" cy="296235"/>
          </a:xfrm>
        </p:spPr>
        <p:txBody>
          <a:bodyPr anchor="b">
            <a:normAutofit/>
          </a:bodyPr>
          <a:lstStyle>
            <a:lvl1pPr marL="0" indent="0">
              <a:buNone/>
              <a:defRPr sz="1000" b="1" i="0">
                <a:solidFill>
                  <a:srgbClr val="3D3A3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SECTION 01</a:t>
            </a:r>
          </a:p>
        </p:txBody>
      </p:sp>
      <p:pic>
        <p:nvPicPr>
          <p:cNvPr id="15" name="Picture 14">
            <a:extLst>
              <a:ext uri="{FF2B5EF4-FFF2-40B4-BE49-F238E27FC236}">
                <a16:creationId xmlns:a16="http://schemas.microsoft.com/office/drawing/2014/main" id="{FC4CD784-D6F8-D9DD-2FDB-4FEE00D4E6B6}"/>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525213" y="6264298"/>
            <a:ext cx="1405187" cy="284616"/>
          </a:xfrm>
          <a:prstGeom prst="rect">
            <a:avLst/>
          </a:prstGeom>
        </p:spPr>
      </p:pic>
      <p:sp>
        <p:nvSpPr>
          <p:cNvPr id="3" name="Picture Placeholder 2">
            <a:extLst>
              <a:ext uri="{FF2B5EF4-FFF2-40B4-BE49-F238E27FC236}">
                <a16:creationId xmlns:a16="http://schemas.microsoft.com/office/drawing/2014/main" id="{16FF04C1-0F31-9138-F5DA-08361EA65E6A}"/>
              </a:ext>
            </a:extLst>
          </p:cNvPr>
          <p:cNvSpPr>
            <a:spLocks noGrp="1"/>
          </p:cNvSpPr>
          <p:nvPr>
            <p:ph type="pic" idx="13"/>
          </p:nvPr>
        </p:nvSpPr>
        <p:spPr>
          <a:xfrm>
            <a:off x="1634575" y="3599591"/>
            <a:ext cx="4380145" cy="246039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5" name="Picture Placeholder 2">
            <a:extLst>
              <a:ext uri="{FF2B5EF4-FFF2-40B4-BE49-F238E27FC236}">
                <a16:creationId xmlns:a16="http://schemas.microsoft.com/office/drawing/2014/main" id="{F42C3C1C-9ACA-309B-467E-47259EFF3B1A}"/>
              </a:ext>
            </a:extLst>
          </p:cNvPr>
          <p:cNvSpPr>
            <a:spLocks noGrp="1"/>
          </p:cNvSpPr>
          <p:nvPr>
            <p:ph type="pic" idx="14"/>
          </p:nvPr>
        </p:nvSpPr>
        <p:spPr>
          <a:xfrm>
            <a:off x="6232204" y="932029"/>
            <a:ext cx="4380145" cy="246039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Picture Placeholder 2">
            <a:extLst>
              <a:ext uri="{FF2B5EF4-FFF2-40B4-BE49-F238E27FC236}">
                <a16:creationId xmlns:a16="http://schemas.microsoft.com/office/drawing/2014/main" id="{7692BFF1-CEAF-08D4-D8A8-CE94AA345810}"/>
              </a:ext>
            </a:extLst>
          </p:cNvPr>
          <p:cNvSpPr>
            <a:spLocks noGrp="1"/>
          </p:cNvSpPr>
          <p:nvPr>
            <p:ph type="pic" idx="15"/>
          </p:nvPr>
        </p:nvSpPr>
        <p:spPr>
          <a:xfrm>
            <a:off x="6234114" y="3599591"/>
            <a:ext cx="4380145" cy="246039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1387421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217471C2-1B71-8D4B-AD5B-0246B53007E6}"/>
              </a:ext>
            </a:extLst>
          </p:cNvPr>
          <p:cNvSpPr>
            <a:spLocks noGrp="1"/>
          </p:cNvSpPr>
          <p:nvPr>
            <p:ph type="body" idx="11" hasCustomPrompt="1"/>
          </p:nvPr>
        </p:nvSpPr>
        <p:spPr>
          <a:xfrm>
            <a:off x="974699" y="2152450"/>
            <a:ext cx="3932236" cy="358432"/>
          </a:xfrm>
        </p:spPr>
        <p:txBody>
          <a:bodyPr anchor="b">
            <a:normAutofit/>
          </a:bodyPr>
          <a:lstStyle>
            <a:lvl1pPr marL="0" indent="0">
              <a:buNone/>
              <a:defRPr sz="1400" b="1" i="0" spc="0">
                <a:solidFill>
                  <a:srgbClr val="BFC0BF"/>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Subhead Here</a:t>
            </a:r>
          </a:p>
        </p:txBody>
      </p:sp>
      <p:sp>
        <p:nvSpPr>
          <p:cNvPr id="3" name="Picture Placeholder 2">
            <a:extLst>
              <a:ext uri="{FF2B5EF4-FFF2-40B4-BE49-F238E27FC236}">
                <a16:creationId xmlns:a16="http://schemas.microsoft.com/office/drawing/2014/main" id="{FA3F3852-CE9F-7848-AE49-E83C9863420C}"/>
              </a:ext>
            </a:extLst>
          </p:cNvPr>
          <p:cNvSpPr>
            <a:spLocks noGrp="1"/>
          </p:cNvSpPr>
          <p:nvPr>
            <p:ph type="pic" idx="10" hasCustomPrompt="1"/>
          </p:nvPr>
        </p:nvSpPr>
        <p:spPr>
          <a:xfrm>
            <a:off x="6354501" y="0"/>
            <a:ext cx="5837499"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image</a:t>
            </a:r>
          </a:p>
        </p:txBody>
      </p:sp>
      <p:sp>
        <p:nvSpPr>
          <p:cNvPr id="9" name="Title 1">
            <a:extLst>
              <a:ext uri="{FF2B5EF4-FFF2-40B4-BE49-F238E27FC236}">
                <a16:creationId xmlns:a16="http://schemas.microsoft.com/office/drawing/2014/main" id="{519DEDBC-A7D5-2D49-9202-8E2026817579}"/>
              </a:ext>
            </a:extLst>
          </p:cNvPr>
          <p:cNvSpPr>
            <a:spLocks noGrp="1"/>
          </p:cNvSpPr>
          <p:nvPr>
            <p:ph type="title" hasCustomPrompt="1"/>
          </p:nvPr>
        </p:nvSpPr>
        <p:spPr>
          <a:xfrm>
            <a:off x="974699" y="1470600"/>
            <a:ext cx="4676429" cy="658605"/>
          </a:xfrm>
        </p:spPr>
        <p:txBody>
          <a:bodyPr>
            <a:normAutofit/>
          </a:bodyPr>
          <a:lstStyle>
            <a:lvl1pPr>
              <a:defRPr sz="4000" b="1" i="0">
                <a:solidFill>
                  <a:srgbClr val="283580"/>
                </a:solidFill>
                <a:latin typeface="Arial" panose="020B0604020202020204" pitchFamily="34" charset="0"/>
                <a:cs typeface="Arial" panose="020B0604020202020204" pitchFamily="34" charset="0"/>
              </a:defRPr>
            </a:lvl1pPr>
          </a:lstStyle>
          <a:p>
            <a:r>
              <a:rPr lang="en-US" dirty="0"/>
              <a:t>Header</a:t>
            </a:r>
          </a:p>
        </p:txBody>
      </p:sp>
      <p:sp>
        <p:nvSpPr>
          <p:cNvPr id="16" name="Text Placeholder 3">
            <a:extLst>
              <a:ext uri="{FF2B5EF4-FFF2-40B4-BE49-F238E27FC236}">
                <a16:creationId xmlns:a16="http://schemas.microsoft.com/office/drawing/2014/main" id="{79E87C84-0FEB-604B-A0BA-990D74A37AA2}"/>
              </a:ext>
            </a:extLst>
          </p:cNvPr>
          <p:cNvSpPr>
            <a:spLocks noGrp="1"/>
          </p:cNvSpPr>
          <p:nvPr>
            <p:ph type="body" sz="half" idx="2"/>
          </p:nvPr>
        </p:nvSpPr>
        <p:spPr>
          <a:xfrm>
            <a:off x="974699" y="2738919"/>
            <a:ext cx="3932237" cy="3013198"/>
          </a:xfrm>
        </p:spPr>
        <p:txBody>
          <a:bodyPr>
            <a:normAutofit/>
          </a:bodyPr>
          <a:lstStyle>
            <a:lvl1pPr marL="0" indent="0">
              <a:lnSpc>
                <a:spcPct val="150000"/>
              </a:lnSpc>
              <a:buNone/>
              <a:defRPr sz="1200" b="0" i="0">
                <a:solidFill>
                  <a:srgbClr val="636462"/>
                </a:solidFill>
                <a:latin typeface="Arial" panose="020B0604020202020204" pitchFamily="34" charset="0"/>
                <a:ea typeface="Open Sans" panose="020B0606030504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nSpc>
                <a:spcPct val="150000"/>
              </a:lnSpc>
            </a:pPr>
            <a:endParaRPr lang="en-US" sz="1200" dirty="0">
              <a:latin typeface="Gibson Book" pitchFamily="2" charset="77"/>
              <a:ea typeface="Gill Sans" charset="0"/>
              <a:cs typeface="Arial" panose="020B0604020202020204" pitchFamily="34" charset="0"/>
            </a:endParaRPr>
          </a:p>
        </p:txBody>
      </p:sp>
      <p:sp>
        <p:nvSpPr>
          <p:cNvPr id="4" name="Text Placeholder 2">
            <a:extLst>
              <a:ext uri="{FF2B5EF4-FFF2-40B4-BE49-F238E27FC236}">
                <a16:creationId xmlns:a16="http://schemas.microsoft.com/office/drawing/2014/main" id="{A0C91651-010B-88CC-AC96-AA7F15C4C542}"/>
              </a:ext>
            </a:extLst>
          </p:cNvPr>
          <p:cNvSpPr>
            <a:spLocks noGrp="1"/>
          </p:cNvSpPr>
          <p:nvPr>
            <p:ph type="body" idx="12" hasCustomPrompt="1"/>
          </p:nvPr>
        </p:nvSpPr>
        <p:spPr>
          <a:xfrm>
            <a:off x="525213" y="427970"/>
            <a:ext cx="1722796" cy="296235"/>
          </a:xfrm>
        </p:spPr>
        <p:txBody>
          <a:bodyPr anchor="b">
            <a:normAutofit/>
          </a:bodyPr>
          <a:lstStyle>
            <a:lvl1pPr marL="0" indent="0">
              <a:buNone/>
              <a:defRPr sz="1000" b="1" i="0">
                <a:solidFill>
                  <a:srgbClr val="3D3A3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SECTION 01</a:t>
            </a:r>
          </a:p>
        </p:txBody>
      </p:sp>
      <p:pic>
        <p:nvPicPr>
          <p:cNvPr id="5" name="Picture 4">
            <a:extLst>
              <a:ext uri="{FF2B5EF4-FFF2-40B4-BE49-F238E27FC236}">
                <a16:creationId xmlns:a16="http://schemas.microsoft.com/office/drawing/2014/main" id="{C63E8B53-60BE-C8CC-FC32-26C6998968D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25213" y="6264298"/>
            <a:ext cx="1405187" cy="284616"/>
          </a:xfrm>
          <a:prstGeom prst="rect">
            <a:avLst/>
          </a:prstGeom>
        </p:spPr>
      </p:pic>
    </p:spTree>
    <p:extLst>
      <p:ext uri="{BB962C8B-B14F-4D97-AF65-F5344CB8AC3E}">
        <p14:creationId xmlns:p14="http://schemas.microsoft.com/office/powerpoint/2010/main" val="4122692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8579FA4-54A6-324A-A096-28896F0ECB07}"/>
              </a:ext>
            </a:extLst>
          </p:cNvPr>
          <p:cNvSpPr>
            <a:spLocks noGrp="1"/>
          </p:cNvSpPr>
          <p:nvPr>
            <p:ph sz="half" idx="2"/>
          </p:nvPr>
        </p:nvSpPr>
        <p:spPr>
          <a:xfrm>
            <a:off x="6172200" y="2129205"/>
            <a:ext cx="5181600" cy="36229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3">
            <a:extLst>
              <a:ext uri="{FF2B5EF4-FFF2-40B4-BE49-F238E27FC236}">
                <a16:creationId xmlns:a16="http://schemas.microsoft.com/office/drawing/2014/main" id="{B0ECC1E2-DB6C-CB4E-B755-79BDE87EE76E}"/>
              </a:ext>
            </a:extLst>
          </p:cNvPr>
          <p:cNvSpPr>
            <a:spLocks noGrp="1"/>
          </p:cNvSpPr>
          <p:nvPr>
            <p:ph type="body" sz="half" idx="13"/>
          </p:nvPr>
        </p:nvSpPr>
        <p:spPr>
          <a:xfrm>
            <a:off x="974699" y="2738919"/>
            <a:ext cx="3932237" cy="3013198"/>
          </a:xfrm>
        </p:spPr>
        <p:txBody>
          <a:bodyPr>
            <a:normAutofit/>
          </a:bodyPr>
          <a:lstStyle>
            <a:lvl1pPr marL="0" indent="0">
              <a:lnSpc>
                <a:spcPct val="150000"/>
              </a:lnSpc>
              <a:buNone/>
              <a:defRPr sz="1200" b="0" i="0">
                <a:solidFill>
                  <a:srgbClr val="636462"/>
                </a:solidFill>
                <a:latin typeface="Arial" panose="020B0604020202020204" pitchFamily="34" charset="0"/>
                <a:ea typeface="Open Sans" panose="020B0606030504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nSpc>
                <a:spcPct val="150000"/>
              </a:lnSpc>
            </a:pPr>
            <a:endParaRPr lang="en-US" sz="1200" dirty="0">
              <a:latin typeface="Gibson Book" pitchFamily="2" charset="77"/>
              <a:ea typeface="Gill Sans" charset="0"/>
              <a:cs typeface="Arial" panose="020B0604020202020204" pitchFamily="34" charset="0"/>
            </a:endParaRPr>
          </a:p>
        </p:txBody>
      </p:sp>
      <p:sp>
        <p:nvSpPr>
          <p:cNvPr id="5" name="Text Placeholder 2">
            <a:extLst>
              <a:ext uri="{FF2B5EF4-FFF2-40B4-BE49-F238E27FC236}">
                <a16:creationId xmlns:a16="http://schemas.microsoft.com/office/drawing/2014/main" id="{7ED5FC09-A617-75EC-3653-F7B131032E47}"/>
              </a:ext>
            </a:extLst>
          </p:cNvPr>
          <p:cNvSpPr>
            <a:spLocks noGrp="1"/>
          </p:cNvSpPr>
          <p:nvPr>
            <p:ph type="body" idx="11" hasCustomPrompt="1"/>
          </p:nvPr>
        </p:nvSpPr>
        <p:spPr>
          <a:xfrm>
            <a:off x="974699" y="2152450"/>
            <a:ext cx="3932236" cy="358432"/>
          </a:xfrm>
        </p:spPr>
        <p:txBody>
          <a:bodyPr anchor="b">
            <a:normAutofit/>
          </a:bodyPr>
          <a:lstStyle>
            <a:lvl1pPr marL="0" indent="0">
              <a:buNone/>
              <a:defRPr sz="1400" b="1" i="0" spc="0">
                <a:solidFill>
                  <a:srgbClr val="BFC0BF"/>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Subhead Here</a:t>
            </a:r>
          </a:p>
        </p:txBody>
      </p:sp>
      <p:sp>
        <p:nvSpPr>
          <p:cNvPr id="6" name="Title 1">
            <a:extLst>
              <a:ext uri="{FF2B5EF4-FFF2-40B4-BE49-F238E27FC236}">
                <a16:creationId xmlns:a16="http://schemas.microsoft.com/office/drawing/2014/main" id="{589D93C1-4602-FFC5-A708-B800241B4B19}"/>
              </a:ext>
            </a:extLst>
          </p:cNvPr>
          <p:cNvSpPr>
            <a:spLocks noGrp="1"/>
          </p:cNvSpPr>
          <p:nvPr>
            <p:ph type="title" hasCustomPrompt="1"/>
          </p:nvPr>
        </p:nvSpPr>
        <p:spPr>
          <a:xfrm>
            <a:off x="974699" y="1470600"/>
            <a:ext cx="4676429" cy="658605"/>
          </a:xfrm>
        </p:spPr>
        <p:txBody>
          <a:bodyPr>
            <a:normAutofit/>
          </a:bodyPr>
          <a:lstStyle>
            <a:lvl1pPr>
              <a:defRPr sz="4000" b="1" i="0">
                <a:solidFill>
                  <a:srgbClr val="283580"/>
                </a:solidFill>
                <a:latin typeface="Arial" panose="020B0604020202020204" pitchFamily="34" charset="0"/>
                <a:cs typeface="Arial" panose="020B0604020202020204" pitchFamily="34" charset="0"/>
              </a:defRPr>
            </a:lvl1pPr>
          </a:lstStyle>
          <a:p>
            <a:r>
              <a:rPr lang="en-US" dirty="0"/>
              <a:t>Header</a:t>
            </a:r>
          </a:p>
        </p:txBody>
      </p:sp>
      <p:sp>
        <p:nvSpPr>
          <p:cNvPr id="7" name="Text Placeholder 2">
            <a:extLst>
              <a:ext uri="{FF2B5EF4-FFF2-40B4-BE49-F238E27FC236}">
                <a16:creationId xmlns:a16="http://schemas.microsoft.com/office/drawing/2014/main" id="{71BBA2F9-DE50-53AF-01B0-3269717A3934}"/>
              </a:ext>
            </a:extLst>
          </p:cNvPr>
          <p:cNvSpPr>
            <a:spLocks noGrp="1"/>
          </p:cNvSpPr>
          <p:nvPr>
            <p:ph type="body" idx="14" hasCustomPrompt="1"/>
          </p:nvPr>
        </p:nvSpPr>
        <p:spPr>
          <a:xfrm>
            <a:off x="525213" y="427970"/>
            <a:ext cx="1722796" cy="296235"/>
          </a:xfrm>
        </p:spPr>
        <p:txBody>
          <a:bodyPr anchor="b">
            <a:normAutofit/>
          </a:bodyPr>
          <a:lstStyle>
            <a:lvl1pPr marL="0" indent="0">
              <a:buNone/>
              <a:defRPr sz="1000" b="1" i="0">
                <a:solidFill>
                  <a:srgbClr val="3D3A3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SECTION 01</a:t>
            </a:r>
          </a:p>
        </p:txBody>
      </p:sp>
      <p:pic>
        <p:nvPicPr>
          <p:cNvPr id="9" name="Picture 8">
            <a:extLst>
              <a:ext uri="{FF2B5EF4-FFF2-40B4-BE49-F238E27FC236}">
                <a16:creationId xmlns:a16="http://schemas.microsoft.com/office/drawing/2014/main" id="{6B92640E-854E-495F-BE4B-26D35B0340C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25213" y="6264298"/>
            <a:ext cx="1405187" cy="284616"/>
          </a:xfrm>
          <a:prstGeom prst="rect">
            <a:avLst/>
          </a:prstGeom>
        </p:spPr>
      </p:pic>
    </p:spTree>
    <p:extLst>
      <p:ext uri="{BB962C8B-B14F-4D97-AF65-F5344CB8AC3E}">
        <p14:creationId xmlns:p14="http://schemas.microsoft.com/office/powerpoint/2010/main" val="696680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37BA9DE-73E7-597C-44EA-DAC785E6ED90}"/>
              </a:ext>
            </a:extLst>
          </p:cNvPr>
          <p:cNvPicPr>
            <a:picLocks noChangeAspect="1"/>
          </p:cNvPicPr>
          <p:nvPr userDrawn="1"/>
        </p:nvPicPr>
        <p:blipFill rotWithShape="1">
          <a:blip r:embed="rId2" cstate="email">
            <a:alphaModFix amt="40000"/>
            <a:extLst>
              <a:ext uri="{28A0092B-C50C-407E-A947-70E740481C1C}">
                <a14:useLocalDpi xmlns:a14="http://schemas.microsoft.com/office/drawing/2010/main"/>
              </a:ext>
            </a:extLst>
          </a:blip>
          <a:srcRect t="-537" r="40895" b="12597"/>
          <a:stretch/>
        </p:blipFill>
        <p:spPr>
          <a:xfrm>
            <a:off x="10246072" y="3912795"/>
            <a:ext cx="1979494" cy="2945205"/>
          </a:xfrm>
          <a:prstGeom prst="rect">
            <a:avLst/>
          </a:prstGeom>
        </p:spPr>
      </p:pic>
      <p:sp>
        <p:nvSpPr>
          <p:cNvPr id="12" name="Rectangle 11">
            <a:extLst>
              <a:ext uri="{FF2B5EF4-FFF2-40B4-BE49-F238E27FC236}">
                <a16:creationId xmlns:a16="http://schemas.microsoft.com/office/drawing/2014/main" id="{2FD9CD3B-C794-2741-8E77-3155D0E4CE03}"/>
              </a:ext>
            </a:extLst>
          </p:cNvPr>
          <p:cNvSpPr/>
          <p:nvPr userDrawn="1"/>
        </p:nvSpPr>
        <p:spPr>
          <a:xfrm>
            <a:off x="0" y="0"/>
            <a:ext cx="6096000" cy="6858000"/>
          </a:xfrm>
          <a:prstGeom prst="rect">
            <a:avLst/>
          </a:prstGeom>
          <a:solidFill>
            <a:srgbClr val="EF65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347"/>
              </a:solidFill>
            </a:endParaRPr>
          </a:p>
        </p:txBody>
      </p:sp>
      <p:sp>
        <p:nvSpPr>
          <p:cNvPr id="11" name="Content Placeholder 3">
            <a:extLst>
              <a:ext uri="{FF2B5EF4-FFF2-40B4-BE49-F238E27FC236}">
                <a16:creationId xmlns:a16="http://schemas.microsoft.com/office/drawing/2014/main" id="{8924A077-1675-DC4C-BD93-BB1A29DF3C50}"/>
              </a:ext>
            </a:extLst>
          </p:cNvPr>
          <p:cNvSpPr>
            <a:spLocks noGrp="1"/>
          </p:cNvSpPr>
          <p:nvPr>
            <p:ph sz="half" idx="11"/>
          </p:nvPr>
        </p:nvSpPr>
        <p:spPr>
          <a:xfrm>
            <a:off x="1366080" y="3104972"/>
            <a:ext cx="4447829" cy="3080716"/>
          </a:xfrm>
        </p:spPr>
        <p:txBody>
          <a:bodyPr>
            <a:normAutofit/>
          </a:bodyPr>
          <a:lstStyle>
            <a:lvl1pPr>
              <a:lnSpc>
                <a:spcPct val="150000"/>
              </a:lnSpc>
              <a:defRPr sz="1200" b="0" i="0">
                <a:solidFill>
                  <a:schemeClr val="bg1"/>
                </a:solidFill>
                <a:latin typeface="Arial" panose="020B0604020202020204" pitchFamily="34" charset="0"/>
                <a:ea typeface="Open Sans" panose="020B0606030504020204" pitchFamily="34" charset="0"/>
                <a:cs typeface="Arial" panose="020B0604020202020204" pitchFamily="34" charset="0"/>
              </a:defRPr>
            </a:lvl1pPr>
            <a:lvl2pPr>
              <a:lnSpc>
                <a:spcPct val="150000"/>
              </a:lnSpc>
              <a:defRPr sz="1200" b="0" i="0">
                <a:solidFill>
                  <a:schemeClr val="bg1"/>
                </a:solidFill>
                <a:latin typeface="Arial" panose="020B0604020202020204" pitchFamily="34" charset="0"/>
                <a:ea typeface="Open Sans" panose="020B0606030504020204" pitchFamily="34" charset="0"/>
                <a:cs typeface="Arial" panose="020B0604020202020204" pitchFamily="34" charset="0"/>
              </a:defRPr>
            </a:lvl2pPr>
            <a:lvl3pPr>
              <a:lnSpc>
                <a:spcPct val="150000"/>
              </a:lnSpc>
              <a:defRPr sz="1200" b="0" i="0">
                <a:solidFill>
                  <a:schemeClr val="bg1"/>
                </a:solidFill>
                <a:latin typeface="Arial" panose="020B0604020202020204" pitchFamily="34" charset="0"/>
                <a:ea typeface="Open Sans" panose="020B0606030504020204" pitchFamily="34" charset="0"/>
                <a:cs typeface="Arial" panose="020B0604020202020204" pitchFamily="34" charset="0"/>
              </a:defRPr>
            </a:lvl3pPr>
            <a:lvl4pPr>
              <a:lnSpc>
                <a:spcPct val="150000"/>
              </a:lnSpc>
              <a:defRPr sz="1200" b="0" i="0">
                <a:solidFill>
                  <a:schemeClr val="bg1"/>
                </a:solidFill>
                <a:latin typeface="Arial" panose="020B0604020202020204" pitchFamily="34" charset="0"/>
                <a:ea typeface="Open Sans" panose="020B0606030504020204" pitchFamily="34" charset="0"/>
                <a:cs typeface="Arial" panose="020B0604020202020204" pitchFamily="34" charset="0"/>
              </a:defRPr>
            </a:lvl4pPr>
            <a:lvl5pPr>
              <a:lnSpc>
                <a:spcPct val="150000"/>
              </a:lnSpc>
              <a:defRPr sz="1200" b="0" i="0">
                <a:solidFill>
                  <a:schemeClr val="bg1"/>
                </a:solidFill>
                <a:latin typeface="Arial" panose="020B0604020202020204" pitchFamily="34" charset="0"/>
                <a:ea typeface="Open Sans" panose="020B06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3">
            <a:extLst>
              <a:ext uri="{FF2B5EF4-FFF2-40B4-BE49-F238E27FC236}">
                <a16:creationId xmlns:a16="http://schemas.microsoft.com/office/drawing/2014/main" id="{0A0E46E0-502B-274B-9134-EDF1850C5AF2}"/>
              </a:ext>
            </a:extLst>
          </p:cNvPr>
          <p:cNvSpPr>
            <a:spLocks noGrp="1"/>
          </p:cNvSpPr>
          <p:nvPr>
            <p:ph sz="half" idx="13"/>
          </p:nvPr>
        </p:nvSpPr>
        <p:spPr>
          <a:xfrm>
            <a:off x="6936868" y="3120620"/>
            <a:ext cx="4447829" cy="3080716"/>
          </a:xfrm>
        </p:spPr>
        <p:txBody>
          <a:bodyPr/>
          <a:lstStyle>
            <a:lvl1pPr>
              <a:lnSpc>
                <a:spcPct val="150000"/>
              </a:lnSpc>
              <a:defRPr sz="1200" b="0" i="0">
                <a:solidFill>
                  <a:srgbClr val="636462"/>
                </a:solidFill>
                <a:latin typeface="Arial" panose="020B0604020202020204" pitchFamily="34" charset="0"/>
                <a:ea typeface="Open Sans" panose="020B0606030504020204" pitchFamily="34" charset="0"/>
                <a:cs typeface="Arial" panose="020B0604020202020204" pitchFamily="34" charset="0"/>
              </a:defRPr>
            </a:lvl1pPr>
            <a:lvl2pPr>
              <a:lnSpc>
                <a:spcPct val="150000"/>
              </a:lnSpc>
              <a:defRPr sz="1200" b="0" i="0">
                <a:solidFill>
                  <a:srgbClr val="636462"/>
                </a:solidFill>
                <a:latin typeface="Arial" panose="020B0604020202020204" pitchFamily="34" charset="0"/>
                <a:ea typeface="Open Sans" panose="020B0606030504020204" pitchFamily="34" charset="0"/>
                <a:cs typeface="Arial" panose="020B0604020202020204" pitchFamily="34" charset="0"/>
              </a:defRPr>
            </a:lvl2pPr>
            <a:lvl3pPr>
              <a:lnSpc>
                <a:spcPct val="150000"/>
              </a:lnSpc>
              <a:defRPr sz="1200" b="0" i="0">
                <a:solidFill>
                  <a:srgbClr val="636462"/>
                </a:solidFill>
                <a:latin typeface="Arial" panose="020B0604020202020204" pitchFamily="34" charset="0"/>
                <a:ea typeface="Open Sans" panose="020B0606030504020204" pitchFamily="34" charset="0"/>
                <a:cs typeface="Arial" panose="020B0604020202020204" pitchFamily="34" charset="0"/>
              </a:defRPr>
            </a:lvl3pPr>
            <a:lvl4pPr>
              <a:lnSpc>
                <a:spcPct val="150000"/>
              </a:lnSpc>
              <a:defRPr sz="1200" b="0" i="0">
                <a:solidFill>
                  <a:srgbClr val="636462"/>
                </a:solidFill>
                <a:latin typeface="Arial" panose="020B0604020202020204" pitchFamily="34" charset="0"/>
                <a:ea typeface="Open Sans" panose="020B0606030504020204" pitchFamily="34" charset="0"/>
                <a:cs typeface="Arial" panose="020B0604020202020204" pitchFamily="34" charset="0"/>
              </a:defRPr>
            </a:lvl4pPr>
            <a:lvl5pPr>
              <a:lnSpc>
                <a:spcPct val="150000"/>
              </a:lnSpc>
              <a:defRPr sz="1200" b="0" i="0">
                <a:solidFill>
                  <a:srgbClr val="636462"/>
                </a:solidFill>
                <a:latin typeface="Arial" panose="020B0604020202020204" pitchFamily="34" charset="0"/>
                <a:ea typeface="Open Sans" panose="020B06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2">
            <a:extLst>
              <a:ext uri="{FF2B5EF4-FFF2-40B4-BE49-F238E27FC236}">
                <a16:creationId xmlns:a16="http://schemas.microsoft.com/office/drawing/2014/main" id="{8F65598B-E6B0-7DA7-0FDE-196470C1F3F1}"/>
              </a:ext>
            </a:extLst>
          </p:cNvPr>
          <p:cNvSpPr>
            <a:spLocks noGrp="1"/>
          </p:cNvSpPr>
          <p:nvPr>
            <p:ph type="body" idx="14" hasCustomPrompt="1"/>
          </p:nvPr>
        </p:nvSpPr>
        <p:spPr>
          <a:xfrm>
            <a:off x="525213" y="427970"/>
            <a:ext cx="1722796" cy="296235"/>
          </a:xfrm>
        </p:spPr>
        <p:txBody>
          <a:bodyPr anchor="b">
            <a:normAutofit/>
          </a:bodyPr>
          <a:lstStyle>
            <a:lvl1pPr marL="0" indent="0">
              <a:buNone/>
              <a:defRPr sz="1000" b="1" i="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SECTION 01</a:t>
            </a:r>
          </a:p>
        </p:txBody>
      </p:sp>
      <p:sp>
        <p:nvSpPr>
          <p:cNvPr id="5" name="Text Placeholder 2">
            <a:extLst>
              <a:ext uri="{FF2B5EF4-FFF2-40B4-BE49-F238E27FC236}">
                <a16:creationId xmlns:a16="http://schemas.microsoft.com/office/drawing/2014/main" id="{6F81D9EF-B0F1-06D0-F321-64E68E6F40A3}"/>
              </a:ext>
            </a:extLst>
          </p:cNvPr>
          <p:cNvSpPr>
            <a:spLocks noGrp="1"/>
          </p:cNvSpPr>
          <p:nvPr>
            <p:ph type="body" idx="15" hasCustomPrompt="1"/>
          </p:nvPr>
        </p:nvSpPr>
        <p:spPr>
          <a:xfrm>
            <a:off x="974699" y="2152450"/>
            <a:ext cx="3932236" cy="358432"/>
          </a:xfrm>
        </p:spPr>
        <p:txBody>
          <a:bodyPr anchor="b">
            <a:normAutofit/>
          </a:bodyPr>
          <a:lstStyle>
            <a:lvl1pPr marL="0" indent="0">
              <a:buNone/>
              <a:defRPr sz="1400" b="1" i="0" spc="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Subhead Here</a:t>
            </a:r>
          </a:p>
        </p:txBody>
      </p:sp>
      <p:sp>
        <p:nvSpPr>
          <p:cNvPr id="6" name="Title 1">
            <a:extLst>
              <a:ext uri="{FF2B5EF4-FFF2-40B4-BE49-F238E27FC236}">
                <a16:creationId xmlns:a16="http://schemas.microsoft.com/office/drawing/2014/main" id="{2154B13F-7F45-707B-147F-4B1B3E9F31B7}"/>
              </a:ext>
            </a:extLst>
          </p:cNvPr>
          <p:cNvSpPr>
            <a:spLocks noGrp="1"/>
          </p:cNvSpPr>
          <p:nvPr>
            <p:ph type="title" hasCustomPrompt="1"/>
          </p:nvPr>
        </p:nvSpPr>
        <p:spPr>
          <a:xfrm>
            <a:off x="974699" y="1470600"/>
            <a:ext cx="4676429" cy="658605"/>
          </a:xfrm>
        </p:spPr>
        <p:txBody>
          <a:bodyPr>
            <a:normAutofit/>
          </a:bodyPr>
          <a:lstStyle>
            <a:lvl1pPr>
              <a:defRPr sz="4000" b="1" i="0">
                <a:solidFill>
                  <a:schemeClr val="bg1"/>
                </a:solidFill>
                <a:latin typeface="Arial" panose="020B0604020202020204" pitchFamily="34" charset="0"/>
                <a:cs typeface="Arial" panose="020B0604020202020204" pitchFamily="34" charset="0"/>
              </a:defRPr>
            </a:lvl1pPr>
          </a:lstStyle>
          <a:p>
            <a:r>
              <a:rPr lang="en-US" dirty="0"/>
              <a:t>Header</a:t>
            </a:r>
          </a:p>
        </p:txBody>
      </p:sp>
      <p:sp>
        <p:nvSpPr>
          <p:cNvPr id="7" name="Text Placeholder 2">
            <a:extLst>
              <a:ext uri="{FF2B5EF4-FFF2-40B4-BE49-F238E27FC236}">
                <a16:creationId xmlns:a16="http://schemas.microsoft.com/office/drawing/2014/main" id="{558E652D-8852-8680-57FF-3A36F43CFB09}"/>
              </a:ext>
            </a:extLst>
          </p:cNvPr>
          <p:cNvSpPr>
            <a:spLocks noGrp="1"/>
          </p:cNvSpPr>
          <p:nvPr>
            <p:ph type="body" idx="16" hasCustomPrompt="1"/>
          </p:nvPr>
        </p:nvSpPr>
        <p:spPr>
          <a:xfrm>
            <a:off x="6918299" y="2152450"/>
            <a:ext cx="3932236" cy="358432"/>
          </a:xfrm>
        </p:spPr>
        <p:txBody>
          <a:bodyPr anchor="b">
            <a:normAutofit/>
          </a:bodyPr>
          <a:lstStyle>
            <a:lvl1pPr marL="0" indent="0">
              <a:buNone/>
              <a:defRPr sz="1400" b="1" i="0" spc="0">
                <a:solidFill>
                  <a:srgbClr val="EF6543"/>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Subhead Here</a:t>
            </a:r>
          </a:p>
        </p:txBody>
      </p:sp>
      <p:pic>
        <p:nvPicPr>
          <p:cNvPr id="13" name="Picture 12">
            <a:extLst>
              <a:ext uri="{FF2B5EF4-FFF2-40B4-BE49-F238E27FC236}">
                <a16:creationId xmlns:a16="http://schemas.microsoft.com/office/drawing/2014/main" id="{55A3DD30-1C7F-4254-8526-F0089D346F1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525213" y="6267015"/>
            <a:ext cx="1405187" cy="284616"/>
          </a:xfrm>
          <a:prstGeom prst="rect">
            <a:avLst/>
          </a:prstGeom>
        </p:spPr>
      </p:pic>
    </p:spTree>
    <p:extLst>
      <p:ext uri="{BB962C8B-B14F-4D97-AF65-F5344CB8AC3E}">
        <p14:creationId xmlns:p14="http://schemas.microsoft.com/office/powerpoint/2010/main" val="2263260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3AEB91B-E521-574C-A6CA-DB4B60836949}"/>
              </a:ext>
            </a:extLst>
          </p:cNvPr>
          <p:cNvSpPr/>
          <p:nvPr userDrawn="1"/>
        </p:nvSpPr>
        <p:spPr>
          <a:xfrm>
            <a:off x="0" y="13248"/>
            <a:ext cx="12191997" cy="4175150"/>
          </a:xfrm>
          <a:prstGeom prst="rect">
            <a:avLst/>
          </a:prstGeom>
          <a:solidFill>
            <a:srgbClr val="4A2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30D96483-BB60-D842-900B-B113CD20D0E6}"/>
              </a:ext>
            </a:extLst>
          </p:cNvPr>
          <p:cNvGrpSpPr/>
          <p:nvPr userDrawn="1"/>
        </p:nvGrpSpPr>
        <p:grpSpPr>
          <a:xfrm>
            <a:off x="1879269" y="3301616"/>
            <a:ext cx="107092" cy="906019"/>
            <a:chOff x="1368697" y="2714367"/>
            <a:chExt cx="107092" cy="906019"/>
          </a:xfrm>
          <a:solidFill>
            <a:srgbClr val="EE784B"/>
          </a:solidFill>
        </p:grpSpPr>
        <p:cxnSp>
          <p:nvCxnSpPr>
            <p:cNvPr id="10" name="Straight Connector 9">
              <a:extLst>
                <a:ext uri="{FF2B5EF4-FFF2-40B4-BE49-F238E27FC236}">
                  <a16:creationId xmlns:a16="http://schemas.microsoft.com/office/drawing/2014/main" id="{FAB14411-0E44-CD49-B03D-75E73D36E0AD}"/>
                </a:ext>
              </a:extLst>
            </p:cNvPr>
            <p:cNvCxnSpPr/>
            <p:nvPr/>
          </p:nvCxnSpPr>
          <p:spPr>
            <a:xfrm>
              <a:off x="1420570" y="2767913"/>
              <a:ext cx="0" cy="852473"/>
            </a:xfrm>
            <a:prstGeom prst="line">
              <a:avLst/>
            </a:prstGeom>
            <a:grpFill/>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58B6E8EA-D641-CB43-BCE3-A7AB353E7904}"/>
                </a:ext>
              </a:extLst>
            </p:cNvPr>
            <p:cNvSpPr/>
            <p:nvPr/>
          </p:nvSpPr>
          <p:spPr>
            <a:xfrm>
              <a:off x="1368697" y="2714367"/>
              <a:ext cx="107092" cy="107092"/>
            </a:xfrm>
            <a:prstGeom prst="ellipse">
              <a:avLst/>
            </a:prstGeom>
            <a:solidFill>
              <a:srgbClr val="CEE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a:extLst>
              <a:ext uri="{FF2B5EF4-FFF2-40B4-BE49-F238E27FC236}">
                <a16:creationId xmlns:a16="http://schemas.microsoft.com/office/drawing/2014/main" id="{44B8BF55-B1B0-0141-887E-6C67C4A61597}"/>
              </a:ext>
            </a:extLst>
          </p:cNvPr>
          <p:cNvGrpSpPr/>
          <p:nvPr userDrawn="1"/>
        </p:nvGrpSpPr>
        <p:grpSpPr>
          <a:xfrm>
            <a:off x="4676323" y="3301616"/>
            <a:ext cx="107092" cy="906019"/>
            <a:chOff x="1368697" y="2714367"/>
            <a:chExt cx="107092" cy="906019"/>
          </a:xfrm>
          <a:solidFill>
            <a:srgbClr val="EE784B"/>
          </a:solidFill>
        </p:grpSpPr>
        <p:cxnSp>
          <p:nvCxnSpPr>
            <p:cNvPr id="15" name="Straight Connector 14">
              <a:extLst>
                <a:ext uri="{FF2B5EF4-FFF2-40B4-BE49-F238E27FC236}">
                  <a16:creationId xmlns:a16="http://schemas.microsoft.com/office/drawing/2014/main" id="{0FD0ADCC-BDA4-E84C-9368-D443A8C1C0C0}"/>
                </a:ext>
              </a:extLst>
            </p:cNvPr>
            <p:cNvCxnSpPr/>
            <p:nvPr/>
          </p:nvCxnSpPr>
          <p:spPr>
            <a:xfrm>
              <a:off x="1420570" y="2767913"/>
              <a:ext cx="0" cy="852473"/>
            </a:xfrm>
            <a:prstGeom prst="line">
              <a:avLst/>
            </a:prstGeom>
            <a:grpFill/>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558F237B-6A88-CC47-9A9E-B015266A20A3}"/>
                </a:ext>
              </a:extLst>
            </p:cNvPr>
            <p:cNvSpPr/>
            <p:nvPr/>
          </p:nvSpPr>
          <p:spPr>
            <a:xfrm>
              <a:off x="1368697" y="2714367"/>
              <a:ext cx="107092" cy="107092"/>
            </a:xfrm>
            <a:prstGeom prst="ellipse">
              <a:avLst/>
            </a:prstGeom>
            <a:solidFill>
              <a:srgbClr val="CEE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534C41AB-1FCC-AC4A-9585-BE993BAA62E8}"/>
              </a:ext>
            </a:extLst>
          </p:cNvPr>
          <p:cNvGrpSpPr/>
          <p:nvPr userDrawn="1"/>
        </p:nvGrpSpPr>
        <p:grpSpPr>
          <a:xfrm>
            <a:off x="7479531" y="3301616"/>
            <a:ext cx="107092" cy="906019"/>
            <a:chOff x="1368697" y="2714367"/>
            <a:chExt cx="107092" cy="906019"/>
          </a:xfrm>
          <a:solidFill>
            <a:srgbClr val="EE784B"/>
          </a:solidFill>
        </p:grpSpPr>
        <p:cxnSp>
          <p:nvCxnSpPr>
            <p:cNvPr id="20" name="Straight Connector 19">
              <a:extLst>
                <a:ext uri="{FF2B5EF4-FFF2-40B4-BE49-F238E27FC236}">
                  <a16:creationId xmlns:a16="http://schemas.microsoft.com/office/drawing/2014/main" id="{61CB801A-6925-404D-A852-F21542A9377B}"/>
                </a:ext>
              </a:extLst>
            </p:cNvPr>
            <p:cNvCxnSpPr/>
            <p:nvPr/>
          </p:nvCxnSpPr>
          <p:spPr>
            <a:xfrm>
              <a:off x="1420570" y="2767913"/>
              <a:ext cx="0" cy="852473"/>
            </a:xfrm>
            <a:prstGeom prst="line">
              <a:avLst/>
            </a:prstGeom>
            <a:grpFill/>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A8F10F38-89D9-4241-B6BE-EC76D454EE18}"/>
                </a:ext>
              </a:extLst>
            </p:cNvPr>
            <p:cNvSpPr/>
            <p:nvPr/>
          </p:nvSpPr>
          <p:spPr>
            <a:xfrm>
              <a:off x="1368697" y="2714367"/>
              <a:ext cx="107092" cy="107092"/>
            </a:xfrm>
            <a:prstGeom prst="ellipse">
              <a:avLst/>
            </a:prstGeom>
            <a:solidFill>
              <a:srgbClr val="CEE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3D4529D0-A71A-CB4D-ACCF-5F683288B267}"/>
              </a:ext>
            </a:extLst>
          </p:cNvPr>
          <p:cNvGrpSpPr/>
          <p:nvPr userDrawn="1"/>
        </p:nvGrpSpPr>
        <p:grpSpPr>
          <a:xfrm>
            <a:off x="10281595" y="3301616"/>
            <a:ext cx="107092" cy="906019"/>
            <a:chOff x="1368697" y="2714367"/>
            <a:chExt cx="107092" cy="906019"/>
          </a:xfrm>
          <a:solidFill>
            <a:srgbClr val="EE784B"/>
          </a:solidFill>
        </p:grpSpPr>
        <p:cxnSp>
          <p:nvCxnSpPr>
            <p:cNvPr id="25" name="Straight Connector 24">
              <a:extLst>
                <a:ext uri="{FF2B5EF4-FFF2-40B4-BE49-F238E27FC236}">
                  <a16:creationId xmlns:a16="http://schemas.microsoft.com/office/drawing/2014/main" id="{31146CBF-1BF3-674E-98E4-0B4C9C3B06E9}"/>
                </a:ext>
              </a:extLst>
            </p:cNvPr>
            <p:cNvCxnSpPr/>
            <p:nvPr/>
          </p:nvCxnSpPr>
          <p:spPr>
            <a:xfrm>
              <a:off x="1420570" y="2767913"/>
              <a:ext cx="0" cy="852473"/>
            </a:xfrm>
            <a:prstGeom prst="line">
              <a:avLst/>
            </a:prstGeom>
            <a:grpFill/>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EDF92536-5F8B-E94A-BA20-0D3C0E184690}"/>
                </a:ext>
              </a:extLst>
            </p:cNvPr>
            <p:cNvSpPr/>
            <p:nvPr/>
          </p:nvSpPr>
          <p:spPr>
            <a:xfrm>
              <a:off x="1368697" y="2714367"/>
              <a:ext cx="107092" cy="107092"/>
            </a:xfrm>
            <a:prstGeom prst="ellipse">
              <a:avLst/>
            </a:prstGeom>
            <a:solidFill>
              <a:srgbClr val="CEE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itle 1">
            <a:extLst>
              <a:ext uri="{FF2B5EF4-FFF2-40B4-BE49-F238E27FC236}">
                <a16:creationId xmlns:a16="http://schemas.microsoft.com/office/drawing/2014/main" id="{450506D1-5A76-BC4F-8EF7-35EB3841EAB0}"/>
              </a:ext>
            </a:extLst>
          </p:cNvPr>
          <p:cNvSpPr>
            <a:spLocks noGrp="1"/>
          </p:cNvSpPr>
          <p:nvPr>
            <p:ph type="title" hasCustomPrompt="1"/>
          </p:nvPr>
        </p:nvSpPr>
        <p:spPr>
          <a:xfrm>
            <a:off x="0" y="1273689"/>
            <a:ext cx="12192000" cy="658605"/>
          </a:xfrm>
        </p:spPr>
        <p:txBody>
          <a:bodyPr>
            <a:normAutofit/>
          </a:bodyPr>
          <a:lstStyle>
            <a:lvl1pPr algn="ctr">
              <a:defRPr sz="4000" b="1" i="0">
                <a:solidFill>
                  <a:schemeClr val="bg1"/>
                </a:solidFill>
                <a:latin typeface="Arial" panose="020B0604020202020204" pitchFamily="34" charset="0"/>
                <a:cs typeface="Arial" panose="020B0604020202020204" pitchFamily="34" charset="0"/>
              </a:defRPr>
            </a:lvl1pPr>
          </a:lstStyle>
          <a:p>
            <a:r>
              <a:rPr lang="en-US" dirty="0"/>
              <a:t>Timeline</a:t>
            </a:r>
          </a:p>
        </p:txBody>
      </p:sp>
      <p:sp>
        <p:nvSpPr>
          <p:cNvPr id="33" name="Text Placeholder 2">
            <a:extLst>
              <a:ext uri="{FF2B5EF4-FFF2-40B4-BE49-F238E27FC236}">
                <a16:creationId xmlns:a16="http://schemas.microsoft.com/office/drawing/2014/main" id="{3B7D2D00-7743-2543-ABE3-1CED8B091A27}"/>
              </a:ext>
            </a:extLst>
          </p:cNvPr>
          <p:cNvSpPr>
            <a:spLocks noGrp="1"/>
          </p:cNvSpPr>
          <p:nvPr>
            <p:ph type="body" idx="12" hasCustomPrompt="1"/>
          </p:nvPr>
        </p:nvSpPr>
        <p:spPr>
          <a:xfrm>
            <a:off x="1069743" y="2745731"/>
            <a:ext cx="1722796" cy="296235"/>
          </a:xfrm>
        </p:spPr>
        <p:txBody>
          <a:bodyPr anchor="b">
            <a:noAutofit/>
          </a:bodyPr>
          <a:lstStyle>
            <a:lvl1pPr marL="0" indent="0" algn="ctr">
              <a:buNone/>
              <a:defRPr sz="1600" b="1" i="0">
                <a:solidFill>
                  <a:schemeClr val="bg1"/>
                </a:solidFill>
                <a:latin typeface="Arial" panose="020B0604020202020204" pitchFamily="34" charset="0"/>
                <a:ea typeface="Open Sans" panose="020B0606030504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2020</a:t>
            </a:r>
          </a:p>
        </p:txBody>
      </p:sp>
      <p:sp>
        <p:nvSpPr>
          <p:cNvPr id="34" name="Text Placeholder 2">
            <a:extLst>
              <a:ext uri="{FF2B5EF4-FFF2-40B4-BE49-F238E27FC236}">
                <a16:creationId xmlns:a16="http://schemas.microsoft.com/office/drawing/2014/main" id="{8AF118CA-26B6-BF42-8BA4-8F9131E91B05}"/>
              </a:ext>
            </a:extLst>
          </p:cNvPr>
          <p:cNvSpPr>
            <a:spLocks noGrp="1"/>
          </p:cNvSpPr>
          <p:nvPr>
            <p:ph type="body" idx="13" hasCustomPrompt="1"/>
          </p:nvPr>
        </p:nvSpPr>
        <p:spPr>
          <a:xfrm>
            <a:off x="3862282" y="2742922"/>
            <a:ext cx="1722796" cy="296235"/>
          </a:xfrm>
        </p:spPr>
        <p:txBody>
          <a:bodyPr anchor="b">
            <a:noAutofit/>
          </a:bodyPr>
          <a:lstStyle>
            <a:lvl1pPr marL="0" indent="0" algn="ctr">
              <a:buNone/>
              <a:defRPr sz="1600" b="1" i="0">
                <a:solidFill>
                  <a:schemeClr val="bg1"/>
                </a:solidFill>
                <a:latin typeface="Arial" panose="020B0604020202020204" pitchFamily="34" charset="0"/>
                <a:ea typeface="Open Sans" panose="020B0606030504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2021</a:t>
            </a:r>
          </a:p>
        </p:txBody>
      </p:sp>
      <p:sp>
        <p:nvSpPr>
          <p:cNvPr id="35" name="Text Placeholder 2">
            <a:extLst>
              <a:ext uri="{FF2B5EF4-FFF2-40B4-BE49-F238E27FC236}">
                <a16:creationId xmlns:a16="http://schemas.microsoft.com/office/drawing/2014/main" id="{A757410C-7E67-624F-817D-4E82F2A1DB03}"/>
              </a:ext>
            </a:extLst>
          </p:cNvPr>
          <p:cNvSpPr>
            <a:spLocks noGrp="1"/>
          </p:cNvSpPr>
          <p:nvPr>
            <p:ph type="body" idx="14" hasCustomPrompt="1"/>
          </p:nvPr>
        </p:nvSpPr>
        <p:spPr>
          <a:xfrm>
            <a:off x="6670005" y="2742921"/>
            <a:ext cx="1722796" cy="296235"/>
          </a:xfrm>
        </p:spPr>
        <p:txBody>
          <a:bodyPr anchor="b">
            <a:noAutofit/>
          </a:bodyPr>
          <a:lstStyle>
            <a:lvl1pPr marL="0" indent="0" algn="ctr">
              <a:buNone/>
              <a:defRPr sz="1600" b="1" i="0">
                <a:solidFill>
                  <a:schemeClr val="bg1"/>
                </a:solidFill>
                <a:latin typeface="Arial" panose="020B0604020202020204" pitchFamily="34" charset="0"/>
                <a:ea typeface="Open Sans" panose="020B0606030504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2022</a:t>
            </a:r>
          </a:p>
        </p:txBody>
      </p:sp>
      <p:sp>
        <p:nvSpPr>
          <p:cNvPr id="36" name="Text Placeholder 2">
            <a:extLst>
              <a:ext uri="{FF2B5EF4-FFF2-40B4-BE49-F238E27FC236}">
                <a16:creationId xmlns:a16="http://schemas.microsoft.com/office/drawing/2014/main" id="{36840306-FB10-DB46-9E6C-98F8ED1EB1E6}"/>
              </a:ext>
            </a:extLst>
          </p:cNvPr>
          <p:cNvSpPr>
            <a:spLocks noGrp="1"/>
          </p:cNvSpPr>
          <p:nvPr>
            <p:ph type="body" idx="15" hasCustomPrompt="1"/>
          </p:nvPr>
        </p:nvSpPr>
        <p:spPr>
          <a:xfrm>
            <a:off x="9477728" y="2807140"/>
            <a:ext cx="1722796" cy="296235"/>
          </a:xfrm>
        </p:spPr>
        <p:txBody>
          <a:bodyPr anchor="b">
            <a:noAutofit/>
          </a:bodyPr>
          <a:lstStyle>
            <a:lvl1pPr marL="0" indent="0" algn="ctr">
              <a:buNone/>
              <a:defRPr sz="2400" b="1" i="0">
                <a:solidFill>
                  <a:schemeClr val="bg1"/>
                </a:solidFill>
                <a:latin typeface="Arial" panose="020B0604020202020204" pitchFamily="34" charset="0"/>
                <a:ea typeface="Open Sans" panose="020B0606030504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2023</a:t>
            </a:r>
          </a:p>
        </p:txBody>
      </p:sp>
      <p:sp>
        <p:nvSpPr>
          <p:cNvPr id="37" name="Text Placeholder 3">
            <a:extLst>
              <a:ext uri="{FF2B5EF4-FFF2-40B4-BE49-F238E27FC236}">
                <a16:creationId xmlns:a16="http://schemas.microsoft.com/office/drawing/2014/main" id="{7CA75415-C547-AE46-8BCF-7E779EBEE09C}"/>
              </a:ext>
            </a:extLst>
          </p:cNvPr>
          <p:cNvSpPr>
            <a:spLocks noGrp="1"/>
          </p:cNvSpPr>
          <p:nvPr>
            <p:ph type="body" sz="half" idx="16" hasCustomPrompt="1"/>
          </p:nvPr>
        </p:nvSpPr>
        <p:spPr>
          <a:xfrm>
            <a:off x="763856" y="4596714"/>
            <a:ext cx="2322263" cy="1170513"/>
          </a:xfrm>
        </p:spPr>
        <p:txBody>
          <a:bodyPr>
            <a:normAutofit/>
          </a:bodyPr>
          <a:lstStyle>
            <a:lvl1pPr marL="0" indent="0" algn="ctr">
              <a:lnSpc>
                <a:spcPct val="150000"/>
              </a:lnSpc>
              <a:buNone/>
              <a:defRPr sz="1200" b="0" i="0">
                <a:solidFill>
                  <a:srgbClr val="636462"/>
                </a:solidFill>
                <a:latin typeface="Arial" panose="020B0604020202020204" pitchFamily="34" charset="0"/>
                <a:ea typeface="Open Sans" panose="020B0606030504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nSpc>
                <a:spcPct val="150000"/>
              </a:lnSpc>
            </a:pPr>
            <a:r>
              <a:rPr lang="en-US" sz="1200" dirty="0">
                <a:latin typeface="Gibson Book" pitchFamily="2" charset="77"/>
                <a:ea typeface="Gill Sans" charset="0"/>
                <a:cs typeface="Arial" panose="020B0604020202020204" pitchFamily="34" charset="0"/>
              </a:rPr>
              <a:t>Lorem ipsum dolor sit </a:t>
            </a:r>
            <a:r>
              <a:rPr lang="en-US" sz="1200" dirty="0" err="1">
                <a:latin typeface="Gibson Book" pitchFamily="2" charset="77"/>
                <a:ea typeface="Gill Sans" charset="0"/>
                <a:cs typeface="Arial" panose="020B0604020202020204" pitchFamily="34" charset="0"/>
              </a:rPr>
              <a:t>amet</a:t>
            </a:r>
            <a:r>
              <a:rPr lang="en-US" sz="1200" dirty="0">
                <a:latin typeface="Gibson Book" pitchFamily="2" charset="77"/>
                <a:ea typeface="Gill Sans" charset="0"/>
                <a:cs typeface="Arial" panose="020B0604020202020204" pitchFamily="34" charset="0"/>
              </a:rPr>
              <a:t>, </a:t>
            </a:r>
            <a:r>
              <a:rPr lang="en-US" sz="1200" dirty="0" err="1">
                <a:latin typeface="Gibson Book" pitchFamily="2" charset="77"/>
                <a:ea typeface="Gill Sans" charset="0"/>
                <a:cs typeface="Arial" panose="020B0604020202020204" pitchFamily="34" charset="0"/>
              </a:rPr>
              <a:t>consectetur</a:t>
            </a:r>
            <a:r>
              <a:rPr lang="en-US" sz="1200" dirty="0">
                <a:latin typeface="Gibson Book" pitchFamily="2" charset="77"/>
                <a:ea typeface="Gill Sans" charset="0"/>
                <a:cs typeface="Arial" panose="020B0604020202020204" pitchFamily="34" charset="0"/>
              </a:rPr>
              <a:t> </a:t>
            </a:r>
            <a:r>
              <a:rPr lang="en-US" sz="1200" dirty="0" err="1">
                <a:latin typeface="Gibson Book" pitchFamily="2" charset="77"/>
                <a:ea typeface="Gill Sans" charset="0"/>
                <a:cs typeface="Arial" panose="020B0604020202020204" pitchFamily="34" charset="0"/>
              </a:rPr>
              <a:t>adipiscing</a:t>
            </a:r>
            <a:r>
              <a:rPr lang="en-US" sz="1200" dirty="0">
                <a:latin typeface="Gibson Book" pitchFamily="2" charset="77"/>
                <a:ea typeface="Gill Sans" charset="0"/>
                <a:cs typeface="Arial" panose="020B0604020202020204" pitchFamily="34" charset="0"/>
              </a:rPr>
              <a:t> </a:t>
            </a:r>
            <a:r>
              <a:rPr lang="en-US" sz="1200" dirty="0" err="1">
                <a:latin typeface="Gibson Book" pitchFamily="2" charset="77"/>
                <a:ea typeface="Gill Sans" charset="0"/>
                <a:cs typeface="Arial" panose="020B0604020202020204" pitchFamily="34" charset="0"/>
              </a:rPr>
              <a:t>elit</a:t>
            </a:r>
            <a:r>
              <a:rPr lang="en-US" sz="1200" dirty="0">
                <a:latin typeface="Gibson Book" pitchFamily="2" charset="77"/>
                <a:ea typeface="Gill Sans" charset="0"/>
                <a:cs typeface="Arial" panose="020B0604020202020204" pitchFamily="34" charset="0"/>
              </a:rPr>
              <a:t>. </a:t>
            </a:r>
            <a:r>
              <a:rPr lang="en-US" sz="1200" dirty="0" err="1">
                <a:latin typeface="Gibson Book" pitchFamily="2" charset="77"/>
                <a:ea typeface="Gill Sans" charset="0"/>
                <a:cs typeface="Arial" panose="020B0604020202020204" pitchFamily="34" charset="0"/>
              </a:rPr>
              <a:t>Phasellus</a:t>
            </a:r>
            <a:r>
              <a:rPr lang="en-US" sz="1200" dirty="0">
                <a:latin typeface="Gibson Book" pitchFamily="2" charset="77"/>
                <a:ea typeface="Gill Sans" charset="0"/>
                <a:cs typeface="Arial" panose="020B0604020202020204" pitchFamily="34" charset="0"/>
              </a:rPr>
              <a:t> vestibulum, nisi non </a:t>
            </a:r>
            <a:r>
              <a:rPr lang="en-US" sz="1200" dirty="0" err="1">
                <a:latin typeface="Gibson Book" pitchFamily="2" charset="77"/>
                <a:ea typeface="Gill Sans" charset="0"/>
                <a:cs typeface="Arial" panose="020B0604020202020204" pitchFamily="34" charset="0"/>
              </a:rPr>
              <a:t>volutpat</a:t>
            </a:r>
            <a:r>
              <a:rPr lang="en-US" sz="1200" dirty="0">
                <a:latin typeface="Gibson Book" pitchFamily="2" charset="77"/>
                <a:ea typeface="Gill Sans" charset="0"/>
                <a:cs typeface="Arial" panose="020B0604020202020204" pitchFamily="34" charset="0"/>
              </a:rPr>
              <a:t> </a:t>
            </a:r>
            <a:r>
              <a:rPr lang="en-US" sz="1200" dirty="0" err="1">
                <a:latin typeface="Gibson Book" pitchFamily="2" charset="77"/>
                <a:ea typeface="Gill Sans" charset="0"/>
                <a:cs typeface="Arial" panose="020B0604020202020204" pitchFamily="34" charset="0"/>
              </a:rPr>
              <a:t>sagittis</a:t>
            </a:r>
            <a:r>
              <a:rPr lang="en-US" sz="1200" dirty="0">
                <a:latin typeface="Gibson Book" pitchFamily="2" charset="77"/>
                <a:ea typeface="Gill Sans" charset="0"/>
                <a:cs typeface="Arial" panose="020B0604020202020204" pitchFamily="34" charset="0"/>
              </a:rPr>
              <a:t>, </a:t>
            </a:r>
            <a:r>
              <a:rPr lang="en-US" sz="1200" dirty="0" err="1">
                <a:latin typeface="Gibson Book" pitchFamily="2" charset="77"/>
                <a:ea typeface="Gill Sans" charset="0"/>
                <a:cs typeface="Arial" panose="020B0604020202020204" pitchFamily="34" charset="0"/>
              </a:rPr>
              <a:t>lectus</a:t>
            </a:r>
            <a:r>
              <a:rPr lang="en-US" sz="1200" dirty="0">
                <a:latin typeface="Gibson Book" pitchFamily="2" charset="77"/>
                <a:ea typeface="Gill Sans" charset="0"/>
                <a:cs typeface="Arial" panose="020B0604020202020204" pitchFamily="34" charset="0"/>
              </a:rPr>
              <a:t>.</a:t>
            </a:r>
          </a:p>
        </p:txBody>
      </p:sp>
      <p:sp>
        <p:nvSpPr>
          <p:cNvPr id="28" name="Text Placeholder 3">
            <a:extLst>
              <a:ext uri="{FF2B5EF4-FFF2-40B4-BE49-F238E27FC236}">
                <a16:creationId xmlns:a16="http://schemas.microsoft.com/office/drawing/2014/main" id="{6FCABEB7-4F4D-CF4F-988E-588556DCAB98}"/>
              </a:ext>
            </a:extLst>
          </p:cNvPr>
          <p:cNvSpPr>
            <a:spLocks noGrp="1"/>
          </p:cNvSpPr>
          <p:nvPr>
            <p:ph type="body" sz="half" idx="17" hasCustomPrompt="1"/>
          </p:nvPr>
        </p:nvSpPr>
        <p:spPr>
          <a:xfrm>
            <a:off x="3562548" y="4596714"/>
            <a:ext cx="2322263" cy="1170513"/>
          </a:xfrm>
        </p:spPr>
        <p:txBody>
          <a:bodyPr>
            <a:normAutofit/>
          </a:bodyPr>
          <a:lstStyle>
            <a:lvl1pPr marL="0" indent="0" algn="ctr">
              <a:lnSpc>
                <a:spcPct val="150000"/>
              </a:lnSpc>
              <a:buNone/>
              <a:defRPr sz="1200" b="0" i="0">
                <a:solidFill>
                  <a:srgbClr val="636462"/>
                </a:solidFill>
                <a:latin typeface="Arial" panose="020B0604020202020204" pitchFamily="34" charset="0"/>
                <a:ea typeface="Open Sans" panose="020B0606030504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nSpc>
                <a:spcPct val="150000"/>
              </a:lnSpc>
            </a:pPr>
            <a:r>
              <a:rPr lang="en-US" sz="1200" dirty="0">
                <a:latin typeface="Gibson Book" pitchFamily="2" charset="77"/>
                <a:ea typeface="Gill Sans" charset="0"/>
                <a:cs typeface="Arial" panose="020B0604020202020204" pitchFamily="34" charset="0"/>
              </a:rPr>
              <a:t>Lorem ipsum dolor sit </a:t>
            </a:r>
            <a:r>
              <a:rPr lang="en-US" sz="1200" dirty="0" err="1">
                <a:latin typeface="Gibson Book" pitchFamily="2" charset="77"/>
                <a:ea typeface="Gill Sans" charset="0"/>
                <a:cs typeface="Arial" panose="020B0604020202020204" pitchFamily="34" charset="0"/>
              </a:rPr>
              <a:t>amet</a:t>
            </a:r>
            <a:r>
              <a:rPr lang="en-US" sz="1200" dirty="0">
                <a:latin typeface="Gibson Book" pitchFamily="2" charset="77"/>
                <a:ea typeface="Gill Sans" charset="0"/>
                <a:cs typeface="Arial" panose="020B0604020202020204" pitchFamily="34" charset="0"/>
              </a:rPr>
              <a:t>, </a:t>
            </a:r>
            <a:r>
              <a:rPr lang="en-US" sz="1200" dirty="0" err="1">
                <a:latin typeface="Gibson Book" pitchFamily="2" charset="77"/>
                <a:ea typeface="Gill Sans" charset="0"/>
                <a:cs typeface="Arial" panose="020B0604020202020204" pitchFamily="34" charset="0"/>
              </a:rPr>
              <a:t>consectetur</a:t>
            </a:r>
            <a:r>
              <a:rPr lang="en-US" sz="1200" dirty="0">
                <a:latin typeface="Gibson Book" pitchFamily="2" charset="77"/>
                <a:ea typeface="Gill Sans" charset="0"/>
                <a:cs typeface="Arial" panose="020B0604020202020204" pitchFamily="34" charset="0"/>
              </a:rPr>
              <a:t> </a:t>
            </a:r>
            <a:r>
              <a:rPr lang="en-US" sz="1200" dirty="0" err="1">
                <a:latin typeface="Gibson Book" pitchFamily="2" charset="77"/>
                <a:ea typeface="Gill Sans" charset="0"/>
                <a:cs typeface="Arial" panose="020B0604020202020204" pitchFamily="34" charset="0"/>
              </a:rPr>
              <a:t>adipiscing</a:t>
            </a:r>
            <a:r>
              <a:rPr lang="en-US" sz="1200" dirty="0">
                <a:latin typeface="Gibson Book" pitchFamily="2" charset="77"/>
                <a:ea typeface="Gill Sans" charset="0"/>
                <a:cs typeface="Arial" panose="020B0604020202020204" pitchFamily="34" charset="0"/>
              </a:rPr>
              <a:t> </a:t>
            </a:r>
            <a:r>
              <a:rPr lang="en-US" sz="1200" dirty="0" err="1">
                <a:latin typeface="Gibson Book" pitchFamily="2" charset="77"/>
                <a:ea typeface="Gill Sans" charset="0"/>
                <a:cs typeface="Arial" panose="020B0604020202020204" pitchFamily="34" charset="0"/>
              </a:rPr>
              <a:t>elit</a:t>
            </a:r>
            <a:r>
              <a:rPr lang="en-US" sz="1200" dirty="0">
                <a:latin typeface="Gibson Book" pitchFamily="2" charset="77"/>
                <a:ea typeface="Gill Sans" charset="0"/>
                <a:cs typeface="Arial" panose="020B0604020202020204" pitchFamily="34" charset="0"/>
              </a:rPr>
              <a:t>. </a:t>
            </a:r>
            <a:r>
              <a:rPr lang="en-US" sz="1200" dirty="0" err="1">
                <a:latin typeface="Gibson Book" pitchFamily="2" charset="77"/>
                <a:ea typeface="Gill Sans" charset="0"/>
                <a:cs typeface="Arial" panose="020B0604020202020204" pitchFamily="34" charset="0"/>
              </a:rPr>
              <a:t>Phasellus</a:t>
            </a:r>
            <a:r>
              <a:rPr lang="en-US" sz="1200" dirty="0">
                <a:latin typeface="Gibson Book" pitchFamily="2" charset="77"/>
                <a:ea typeface="Gill Sans" charset="0"/>
                <a:cs typeface="Arial" panose="020B0604020202020204" pitchFamily="34" charset="0"/>
              </a:rPr>
              <a:t> vestibulum, nisi non </a:t>
            </a:r>
            <a:r>
              <a:rPr lang="en-US" sz="1200" dirty="0" err="1">
                <a:latin typeface="Gibson Book" pitchFamily="2" charset="77"/>
                <a:ea typeface="Gill Sans" charset="0"/>
                <a:cs typeface="Arial" panose="020B0604020202020204" pitchFamily="34" charset="0"/>
              </a:rPr>
              <a:t>volutpat</a:t>
            </a:r>
            <a:r>
              <a:rPr lang="en-US" sz="1200" dirty="0">
                <a:latin typeface="Gibson Book" pitchFamily="2" charset="77"/>
                <a:ea typeface="Gill Sans" charset="0"/>
                <a:cs typeface="Arial" panose="020B0604020202020204" pitchFamily="34" charset="0"/>
              </a:rPr>
              <a:t> </a:t>
            </a:r>
            <a:r>
              <a:rPr lang="en-US" sz="1200" dirty="0" err="1">
                <a:latin typeface="Gibson Book" pitchFamily="2" charset="77"/>
                <a:ea typeface="Gill Sans" charset="0"/>
                <a:cs typeface="Arial" panose="020B0604020202020204" pitchFamily="34" charset="0"/>
              </a:rPr>
              <a:t>sagittis</a:t>
            </a:r>
            <a:r>
              <a:rPr lang="en-US" sz="1200" dirty="0">
                <a:latin typeface="Gibson Book" pitchFamily="2" charset="77"/>
                <a:ea typeface="Gill Sans" charset="0"/>
                <a:cs typeface="Arial" panose="020B0604020202020204" pitchFamily="34" charset="0"/>
              </a:rPr>
              <a:t>, </a:t>
            </a:r>
            <a:r>
              <a:rPr lang="en-US" sz="1200" dirty="0" err="1">
                <a:latin typeface="Gibson Book" pitchFamily="2" charset="77"/>
                <a:ea typeface="Gill Sans" charset="0"/>
                <a:cs typeface="Arial" panose="020B0604020202020204" pitchFamily="34" charset="0"/>
              </a:rPr>
              <a:t>lectus</a:t>
            </a:r>
            <a:r>
              <a:rPr lang="en-US" sz="1200" dirty="0">
                <a:latin typeface="Gibson Book" pitchFamily="2" charset="77"/>
                <a:ea typeface="Gill Sans" charset="0"/>
                <a:cs typeface="Arial" panose="020B0604020202020204" pitchFamily="34" charset="0"/>
              </a:rPr>
              <a:t>.</a:t>
            </a:r>
          </a:p>
        </p:txBody>
      </p:sp>
      <p:sp>
        <p:nvSpPr>
          <p:cNvPr id="29" name="Text Placeholder 3">
            <a:extLst>
              <a:ext uri="{FF2B5EF4-FFF2-40B4-BE49-F238E27FC236}">
                <a16:creationId xmlns:a16="http://schemas.microsoft.com/office/drawing/2014/main" id="{3B03DAF8-9AD7-4643-A7E6-4F176AB3D467}"/>
              </a:ext>
            </a:extLst>
          </p:cNvPr>
          <p:cNvSpPr>
            <a:spLocks noGrp="1"/>
          </p:cNvSpPr>
          <p:nvPr>
            <p:ph type="body" sz="half" idx="18" hasCustomPrompt="1"/>
          </p:nvPr>
        </p:nvSpPr>
        <p:spPr>
          <a:xfrm>
            <a:off x="6370271" y="4596714"/>
            <a:ext cx="2322263" cy="1170513"/>
          </a:xfrm>
        </p:spPr>
        <p:txBody>
          <a:bodyPr>
            <a:normAutofit/>
          </a:bodyPr>
          <a:lstStyle>
            <a:lvl1pPr marL="0" indent="0" algn="ctr">
              <a:lnSpc>
                <a:spcPct val="150000"/>
              </a:lnSpc>
              <a:buNone/>
              <a:defRPr sz="1200" b="0" i="0">
                <a:solidFill>
                  <a:srgbClr val="636462"/>
                </a:solidFill>
                <a:latin typeface="Arial" panose="020B0604020202020204" pitchFamily="34" charset="0"/>
                <a:ea typeface="Open Sans" panose="020B0606030504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nSpc>
                <a:spcPct val="150000"/>
              </a:lnSpc>
            </a:pPr>
            <a:r>
              <a:rPr lang="en-US" sz="1200" dirty="0">
                <a:latin typeface="Gibson Book" pitchFamily="2" charset="77"/>
                <a:ea typeface="Gill Sans" charset="0"/>
                <a:cs typeface="Arial" panose="020B0604020202020204" pitchFamily="34" charset="0"/>
              </a:rPr>
              <a:t>Lorem ipsum dolor sit </a:t>
            </a:r>
            <a:r>
              <a:rPr lang="en-US" sz="1200" dirty="0" err="1">
                <a:latin typeface="Gibson Book" pitchFamily="2" charset="77"/>
                <a:ea typeface="Gill Sans" charset="0"/>
                <a:cs typeface="Arial" panose="020B0604020202020204" pitchFamily="34" charset="0"/>
              </a:rPr>
              <a:t>amet</a:t>
            </a:r>
            <a:r>
              <a:rPr lang="en-US" sz="1200" dirty="0">
                <a:latin typeface="Gibson Book" pitchFamily="2" charset="77"/>
                <a:ea typeface="Gill Sans" charset="0"/>
                <a:cs typeface="Arial" panose="020B0604020202020204" pitchFamily="34" charset="0"/>
              </a:rPr>
              <a:t>, </a:t>
            </a:r>
            <a:r>
              <a:rPr lang="en-US" sz="1200" dirty="0" err="1">
                <a:latin typeface="Gibson Book" pitchFamily="2" charset="77"/>
                <a:ea typeface="Gill Sans" charset="0"/>
                <a:cs typeface="Arial" panose="020B0604020202020204" pitchFamily="34" charset="0"/>
              </a:rPr>
              <a:t>consectetur</a:t>
            </a:r>
            <a:r>
              <a:rPr lang="en-US" sz="1200" dirty="0">
                <a:latin typeface="Gibson Book" pitchFamily="2" charset="77"/>
                <a:ea typeface="Gill Sans" charset="0"/>
                <a:cs typeface="Arial" panose="020B0604020202020204" pitchFamily="34" charset="0"/>
              </a:rPr>
              <a:t> </a:t>
            </a:r>
            <a:r>
              <a:rPr lang="en-US" sz="1200" dirty="0" err="1">
                <a:latin typeface="Gibson Book" pitchFamily="2" charset="77"/>
                <a:ea typeface="Gill Sans" charset="0"/>
                <a:cs typeface="Arial" panose="020B0604020202020204" pitchFamily="34" charset="0"/>
              </a:rPr>
              <a:t>adipiscing</a:t>
            </a:r>
            <a:r>
              <a:rPr lang="en-US" sz="1200" dirty="0">
                <a:latin typeface="Gibson Book" pitchFamily="2" charset="77"/>
                <a:ea typeface="Gill Sans" charset="0"/>
                <a:cs typeface="Arial" panose="020B0604020202020204" pitchFamily="34" charset="0"/>
              </a:rPr>
              <a:t> </a:t>
            </a:r>
            <a:r>
              <a:rPr lang="en-US" sz="1200" dirty="0" err="1">
                <a:latin typeface="Gibson Book" pitchFamily="2" charset="77"/>
                <a:ea typeface="Gill Sans" charset="0"/>
                <a:cs typeface="Arial" panose="020B0604020202020204" pitchFamily="34" charset="0"/>
              </a:rPr>
              <a:t>elit</a:t>
            </a:r>
            <a:r>
              <a:rPr lang="en-US" sz="1200" dirty="0">
                <a:latin typeface="Gibson Book" pitchFamily="2" charset="77"/>
                <a:ea typeface="Gill Sans" charset="0"/>
                <a:cs typeface="Arial" panose="020B0604020202020204" pitchFamily="34" charset="0"/>
              </a:rPr>
              <a:t>. </a:t>
            </a:r>
            <a:r>
              <a:rPr lang="en-US" sz="1200" dirty="0" err="1">
                <a:latin typeface="Gibson Book" pitchFamily="2" charset="77"/>
                <a:ea typeface="Gill Sans" charset="0"/>
                <a:cs typeface="Arial" panose="020B0604020202020204" pitchFamily="34" charset="0"/>
              </a:rPr>
              <a:t>Phasellus</a:t>
            </a:r>
            <a:r>
              <a:rPr lang="en-US" sz="1200" dirty="0">
                <a:latin typeface="Gibson Book" pitchFamily="2" charset="77"/>
                <a:ea typeface="Gill Sans" charset="0"/>
                <a:cs typeface="Arial" panose="020B0604020202020204" pitchFamily="34" charset="0"/>
              </a:rPr>
              <a:t> vestibulum, nisi non </a:t>
            </a:r>
            <a:r>
              <a:rPr lang="en-US" sz="1200" dirty="0" err="1">
                <a:latin typeface="Gibson Book" pitchFamily="2" charset="77"/>
                <a:ea typeface="Gill Sans" charset="0"/>
                <a:cs typeface="Arial" panose="020B0604020202020204" pitchFamily="34" charset="0"/>
              </a:rPr>
              <a:t>volutpat</a:t>
            </a:r>
            <a:r>
              <a:rPr lang="en-US" sz="1200" dirty="0">
                <a:latin typeface="Gibson Book" pitchFamily="2" charset="77"/>
                <a:ea typeface="Gill Sans" charset="0"/>
                <a:cs typeface="Arial" panose="020B0604020202020204" pitchFamily="34" charset="0"/>
              </a:rPr>
              <a:t> </a:t>
            </a:r>
            <a:r>
              <a:rPr lang="en-US" sz="1200" dirty="0" err="1">
                <a:latin typeface="Gibson Book" pitchFamily="2" charset="77"/>
                <a:ea typeface="Gill Sans" charset="0"/>
                <a:cs typeface="Arial" panose="020B0604020202020204" pitchFamily="34" charset="0"/>
              </a:rPr>
              <a:t>sagittis</a:t>
            </a:r>
            <a:r>
              <a:rPr lang="en-US" sz="1200" dirty="0">
                <a:latin typeface="Gibson Book" pitchFamily="2" charset="77"/>
                <a:ea typeface="Gill Sans" charset="0"/>
                <a:cs typeface="Arial" panose="020B0604020202020204" pitchFamily="34" charset="0"/>
              </a:rPr>
              <a:t>, </a:t>
            </a:r>
            <a:r>
              <a:rPr lang="en-US" sz="1200" dirty="0" err="1">
                <a:latin typeface="Gibson Book" pitchFamily="2" charset="77"/>
                <a:ea typeface="Gill Sans" charset="0"/>
                <a:cs typeface="Arial" panose="020B0604020202020204" pitchFamily="34" charset="0"/>
              </a:rPr>
              <a:t>lectus</a:t>
            </a:r>
            <a:r>
              <a:rPr lang="en-US" sz="1200" dirty="0">
                <a:latin typeface="Gibson Book" pitchFamily="2" charset="77"/>
                <a:ea typeface="Gill Sans" charset="0"/>
                <a:cs typeface="Arial" panose="020B0604020202020204" pitchFamily="34" charset="0"/>
              </a:rPr>
              <a:t>.</a:t>
            </a:r>
          </a:p>
        </p:txBody>
      </p:sp>
      <p:sp>
        <p:nvSpPr>
          <p:cNvPr id="30" name="Text Placeholder 3">
            <a:extLst>
              <a:ext uri="{FF2B5EF4-FFF2-40B4-BE49-F238E27FC236}">
                <a16:creationId xmlns:a16="http://schemas.microsoft.com/office/drawing/2014/main" id="{9389EF18-72FD-6C4A-84D2-9E0AAA4EBAEA}"/>
              </a:ext>
            </a:extLst>
          </p:cNvPr>
          <p:cNvSpPr>
            <a:spLocks noGrp="1"/>
          </p:cNvSpPr>
          <p:nvPr>
            <p:ph type="body" sz="half" idx="19" hasCustomPrompt="1"/>
          </p:nvPr>
        </p:nvSpPr>
        <p:spPr>
          <a:xfrm>
            <a:off x="9181205" y="4596714"/>
            <a:ext cx="2322263" cy="1170513"/>
          </a:xfrm>
        </p:spPr>
        <p:txBody>
          <a:bodyPr>
            <a:normAutofit/>
          </a:bodyPr>
          <a:lstStyle>
            <a:lvl1pPr marL="0" indent="0" algn="ctr">
              <a:lnSpc>
                <a:spcPct val="150000"/>
              </a:lnSpc>
              <a:buNone/>
              <a:defRPr sz="1200" b="0" i="0">
                <a:solidFill>
                  <a:srgbClr val="636462"/>
                </a:solidFill>
                <a:latin typeface="Arial" panose="020B0604020202020204" pitchFamily="34" charset="0"/>
                <a:ea typeface="Open Sans" panose="020B0606030504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nSpc>
                <a:spcPct val="150000"/>
              </a:lnSpc>
            </a:pPr>
            <a:r>
              <a:rPr lang="en-US" sz="1200" dirty="0">
                <a:latin typeface="Gibson Book" pitchFamily="2" charset="77"/>
                <a:ea typeface="Gill Sans" charset="0"/>
                <a:cs typeface="Arial" panose="020B0604020202020204" pitchFamily="34" charset="0"/>
              </a:rPr>
              <a:t>Lorem ipsum dolor sit </a:t>
            </a:r>
            <a:r>
              <a:rPr lang="en-US" sz="1200" dirty="0" err="1">
                <a:latin typeface="Gibson Book" pitchFamily="2" charset="77"/>
                <a:ea typeface="Gill Sans" charset="0"/>
                <a:cs typeface="Arial" panose="020B0604020202020204" pitchFamily="34" charset="0"/>
              </a:rPr>
              <a:t>amet</a:t>
            </a:r>
            <a:r>
              <a:rPr lang="en-US" sz="1200" dirty="0">
                <a:latin typeface="Gibson Book" pitchFamily="2" charset="77"/>
                <a:ea typeface="Gill Sans" charset="0"/>
                <a:cs typeface="Arial" panose="020B0604020202020204" pitchFamily="34" charset="0"/>
              </a:rPr>
              <a:t>, </a:t>
            </a:r>
            <a:r>
              <a:rPr lang="en-US" sz="1200" dirty="0" err="1">
                <a:latin typeface="Gibson Book" pitchFamily="2" charset="77"/>
                <a:ea typeface="Gill Sans" charset="0"/>
                <a:cs typeface="Arial" panose="020B0604020202020204" pitchFamily="34" charset="0"/>
              </a:rPr>
              <a:t>consectetur</a:t>
            </a:r>
            <a:r>
              <a:rPr lang="en-US" sz="1200" dirty="0">
                <a:latin typeface="Gibson Book" pitchFamily="2" charset="77"/>
                <a:ea typeface="Gill Sans" charset="0"/>
                <a:cs typeface="Arial" panose="020B0604020202020204" pitchFamily="34" charset="0"/>
              </a:rPr>
              <a:t> </a:t>
            </a:r>
            <a:r>
              <a:rPr lang="en-US" sz="1200" dirty="0" err="1">
                <a:latin typeface="Gibson Book" pitchFamily="2" charset="77"/>
                <a:ea typeface="Gill Sans" charset="0"/>
                <a:cs typeface="Arial" panose="020B0604020202020204" pitchFamily="34" charset="0"/>
              </a:rPr>
              <a:t>adipiscing</a:t>
            </a:r>
            <a:r>
              <a:rPr lang="en-US" sz="1200" dirty="0">
                <a:latin typeface="Gibson Book" pitchFamily="2" charset="77"/>
                <a:ea typeface="Gill Sans" charset="0"/>
                <a:cs typeface="Arial" panose="020B0604020202020204" pitchFamily="34" charset="0"/>
              </a:rPr>
              <a:t> </a:t>
            </a:r>
            <a:r>
              <a:rPr lang="en-US" sz="1200" dirty="0" err="1">
                <a:latin typeface="Gibson Book" pitchFamily="2" charset="77"/>
                <a:ea typeface="Gill Sans" charset="0"/>
                <a:cs typeface="Arial" panose="020B0604020202020204" pitchFamily="34" charset="0"/>
              </a:rPr>
              <a:t>elit</a:t>
            </a:r>
            <a:r>
              <a:rPr lang="en-US" sz="1200" dirty="0">
                <a:latin typeface="Gibson Book" pitchFamily="2" charset="77"/>
                <a:ea typeface="Gill Sans" charset="0"/>
                <a:cs typeface="Arial" panose="020B0604020202020204" pitchFamily="34" charset="0"/>
              </a:rPr>
              <a:t>. </a:t>
            </a:r>
            <a:r>
              <a:rPr lang="en-US" sz="1200" dirty="0" err="1">
                <a:latin typeface="Gibson Book" pitchFamily="2" charset="77"/>
                <a:ea typeface="Gill Sans" charset="0"/>
                <a:cs typeface="Arial" panose="020B0604020202020204" pitchFamily="34" charset="0"/>
              </a:rPr>
              <a:t>Phasellus</a:t>
            </a:r>
            <a:r>
              <a:rPr lang="en-US" sz="1200" dirty="0">
                <a:latin typeface="Gibson Book" pitchFamily="2" charset="77"/>
                <a:ea typeface="Gill Sans" charset="0"/>
                <a:cs typeface="Arial" panose="020B0604020202020204" pitchFamily="34" charset="0"/>
              </a:rPr>
              <a:t> vestibulum, nisi non </a:t>
            </a:r>
            <a:r>
              <a:rPr lang="en-US" sz="1200" dirty="0" err="1">
                <a:latin typeface="Gibson Book" pitchFamily="2" charset="77"/>
                <a:ea typeface="Gill Sans" charset="0"/>
                <a:cs typeface="Arial" panose="020B0604020202020204" pitchFamily="34" charset="0"/>
              </a:rPr>
              <a:t>volutpat</a:t>
            </a:r>
            <a:r>
              <a:rPr lang="en-US" sz="1200" dirty="0">
                <a:latin typeface="Gibson Book" pitchFamily="2" charset="77"/>
                <a:ea typeface="Gill Sans" charset="0"/>
                <a:cs typeface="Arial" panose="020B0604020202020204" pitchFamily="34" charset="0"/>
              </a:rPr>
              <a:t> </a:t>
            </a:r>
            <a:r>
              <a:rPr lang="en-US" sz="1200" dirty="0" err="1">
                <a:latin typeface="Gibson Book" pitchFamily="2" charset="77"/>
                <a:ea typeface="Gill Sans" charset="0"/>
                <a:cs typeface="Arial" panose="020B0604020202020204" pitchFamily="34" charset="0"/>
              </a:rPr>
              <a:t>sagittis</a:t>
            </a:r>
            <a:r>
              <a:rPr lang="en-US" sz="1200" dirty="0">
                <a:latin typeface="Gibson Book" pitchFamily="2" charset="77"/>
                <a:ea typeface="Gill Sans" charset="0"/>
                <a:cs typeface="Arial" panose="020B0604020202020204" pitchFamily="34" charset="0"/>
              </a:rPr>
              <a:t>, </a:t>
            </a:r>
            <a:r>
              <a:rPr lang="en-US" sz="1200" dirty="0" err="1">
                <a:latin typeface="Gibson Book" pitchFamily="2" charset="77"/>
                <a:ea typeface="Gill Sans" charset="0"/>
                <a:cs typeface="Arial" panose="020B0604020202020204" pitchFamily="34" charset="0"/>
              </a:rPr>
              <a:t>lectus</a:t>
            </a:r>
            <a:r>
              <a:rPr lang="en-US" sz="1200" dirty="0">
                <a:latin typeface="Gibson Book" pitchFamily="2" charset="77"/>
                <a:ea typeface="Gill Sans" charset="0"/>
                <a:cs typeface="Arial" panose="020B0604020202020204" pitchFamily="34" charset="0"/>
              </a:rPr>
              <a:t>.</a:t>
            </a:r>
          </a:p>
        </p:txBody>
      </p:sp>
      <p:sp>
        <p:nvSpPr>
          <p:cNvPr id="3" name="Text Placeholder 2">
            <a:extLst>
              <a:ext uri="{FF2B5EF4-FFF2-40B4-BE49-F238E27FC236}">
                <a16:creationId xmlns:a16="http://schemas.microsoft.com/office/drawing/2014/main" id="{7188E977-A453-D21D-A307-609C908DA88A}"/>
              </a:ext>
            </a:extLst>
          </p:cNvPr>
          <p:cNvSpPr>
            <a:spLocks noGrp="1"/>
          </p:cNvSpPr>
          <p:nvPr>
            <p:ph type="body" idx="11" hasCustomPrompt="1"/>
          </p:nvPr>
        </p:nvSpPr>
        <p:spPr>
          <a:xfrm>
            <a:off x="525213" y="427970"/>
            <a:ext cx="1722796" cy="296235"/>
          </a:xfrm>
        </p:spPr>
        <p:txBody>
          <a:bodyPr anchor="b">
            <a:normAutofit/>
          </a:bodyPr>
          <a:lstStyle>
            <a:lvl1pPr marL="0" indent="0">
              <a:buNone/>
              <a:defRPr sz="1000" b="1" i="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SECTION 01</a:t>
            </a:r>
          </a:p>
        </p:txBody>
      </p:sp>
      <p:pic>
        <p:nvPicPr>
          <p:cNvPr id="7" name="Picture 6">
            <a:extLst>
              <a:ext uri="{FF2B5EF4-FFF2-40B4-BE49-F238E27FC236}">
                <a16:creationId xmlns:a16="http://schemas.microsoft.com/office/drawing/2014/main" id="{E4722F43-DBC5-B861-9BE8-03AC7C897DB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25213" y="6264298"/>
            <a:ext cx="1405187" cy="284616"/>
          </a:xfrm>
          <a:prstGeom prst="rect">
            <a:avLst/>
          </a:prstGeom>
        </p:spPr>
      </p:pic>
    </p:spTree>
    <p:extLst>
      <p:ext uri="{BB962C8B-B14F-4D97-AF65-F5344CB8AC3E}">
        <p14:creationId xmlns:p14="http://schemas.microsoft.com/office/powerpoint/2010/main" val="2319289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667150-A1B5-7446-86D4-CFA022CCD0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6618FA5-D571-FE4F-9E94-60765ECAA9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2A462AE-3EFA-1F42-9AA2-2193E85289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6D5BA4-CC98-7D4B-9647-BE8AA8AA119C}" type="datetimeFigureOut">
              <a:rPr lang="en-US" smtClean="0"/>
              <a:t>3/9/2026</a:t>
            </a:fld>
            <a:endParaRPr lang="en-US"/>
          </a:p>
        </p:txBody>
      </p:sp>
      <p:sp>
        <p:nvSpPr>
          <p:cNvPr id="5" name="Footer Placeholder 4">
            <a:extLst>
              <a:ext uri="{FF2B5EF4-FFF2-40B4-BE49-F238E27FC236}">
                <a16:creationId xmlns:a16="http://schemas.microsoft.com/office/drawing/2014/main" id="{E7262B36-1EDF-F74C-BE43-10B857EF2C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F2144F6-24BE-8C44-859A-1C3AC02C12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EE8B3F-6200-9344-AAB3-D2EC019439EE}" type="slidenum">
              <a:rPr lang="en-US" smtClean="0"/>
              <a:t>‹#›</a:t>
            </a:fld>
            <a:endParaRPr lang="en-US"/>
          </a:p>
        </p:txBody>
      </p:sp>
    </p:spTree>
    <p:extLst>
      <p:ext uri="{BB962C8B-B14F-4D97-AF65-F5344CB8AC3E}">
        <p14:creationId xmlns:p14="http://schemas.microsoft.com/office/powerpoint/2010/main" val="3004569304"/>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55" r:id="rId3"/>
    <p:sldLayoutId id="2147483675" r:id="rId4"/>
    <p:sldLayoutId id="2147483681" r:id="rId5"/>
    <p:sldLayoutId id="2147483657" r:id="rId6"/>
    <p:sldLayoutId id="2147483652" r:id="rId7"/>
    <p:sldLayoutId id="2147483653" r:id="rId8"/>
    <p:sldLayoutId id="2147483662" r:id="rId9"/>
    <p:sldLayoutId id="2147483663" r:id="rId10"/>
    <p:sldLayoutId id="2147483660" r:id="rId11"/>
    <p:sldLayoutId id="2147483667" r:id="rId12"/>
    <p:sldLayoutId id="2147483677" r:id="rId13"/>
    <p:sldLayoutId id="2147483682" r:id="rId14"/>
    <p:sldLayoutId id="2147483670"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Gibson"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llord@nnph.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s://www.epa.gov/dwreginfo/drinking-water-rule-quick-reference-guides" TargetMode="Externa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ndep.nv.gov/water/lab-certification"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ndwis.ndep.nv.gov/DWW/"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ndep.nv.gov/water/drinking-water/information-for-public-water-systems/chemical-monitoring"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2C92B0-4E6F-2796-0819-2A58509E7169}"/>
              </a:ext>
            </a:extLst>
          </p:cNvPr>
          <p:cNvSpPr>
            <a:spLocks noGrp="1"/>
          </p:cNvSpPr>
          <p:nvPr>
            <p:ph type="body" idx="11"/>
          </p:nvPr>
        </p:nvSpPr>
        <p:spPr>
          <a:xfrm>
            <a:off x="1126229" y="4574909"/>
            <a:ext cx="7112702" cy="1835221"/>
          </a:xfrm>
        </p:spPr>
        <p:txBody>
          <a:bodyPr/>
          <a:lstStyle/>
          <a:p>
            <a:r>
              <a:rPr lang="en-US" dirty="0"/>
              <a:t>Latricia Lord, Senior Environmental Health Specialist</a:t>
            </a:r>
          </a:p>
          <a:p>
            <a:r>
              <a:rPr lang="en-US" dirty="0"/>
              <a:t>Northern Nevada Public Health</a:t>
            </a:r>
          </a:p>
          <a:p>
            <a:r>
              <a:rPr lang="en-US" dirty="0">
                <a:hlinkClick r:id="rId2">
                  <a:extLst>
                    <a:ext uri="{A12FA001-AC4F-418D-AE19-62706E023703}">
                      <ahyp:hlinkClr xmlns:ahyp="http://schemas.microsoft.com/office/drawing/2018/hyperlinkcolor" val="tx"/>
                    </a:ext>
                  </a:extLst>
                </a:hlinkClick>
              </a:rPr>
              <a:t>llord@nnph.org</a:t>
            </a:r>
            <a:endParaRPr lang="en-US" dirty="0"/>
          </a:p>
          <a:p>
            <a:r>
              <a:rPr lang="en-US" dirty="0"/>
              <a:t>775-328-2689</a:t>
            </a:r>
          </a:p>
        </p:txBody>
      </p:sp>
      <p:sp>
        <p:nvSpPr>
          <p:cNvPr id="3" name="Title 2">
            <a:extLst>
              <a:ext uri="{FF2B5EF4-FFF2-40B4-BE49-F238E27FC236}">
                <a16:creationId xmlns:a16="http://schemas.microsoft.com/office/drawing/2014/main" id="{6A85B991-1FEF-28B8-9D75-02DF4161BA22}"/>
              </a:ext>
            </a:extLst>
          </p:cNvPr>
          <p:cNvSpPr>
            <a:spLocks noGrp="1"/>
          </p:cNvSpPr>
          <p:nvPr>
            <p:ph type="title"/>
          </p:nvPr>
        </p:nvSpPr>
        <p:spPr>
          <a:xfrm>
            <a:off x="1126229" y="2360645"/>
            <a:ext cx="7847606" cy="1835221"/>
          </a:xfrm>
        </p:spPr>
        <p:txBody>
          <a:bodyPr/>
          <a:lstStyle/>
          <a:p>
            <a:r>
              <a:rPr lang="en-US" dirty="0"/>
              <a:t>How to Maintain Compliance as a PWS </a:t>
            </a:r>
          </a:p>
        </p:txBody>
      </p:sp>
    </p:spTree>
    <p:extLst>
      <p:ext uri="{BB962C8B-B14F-4D97-AF65-F5344CB8AC3E}">
        <p14:creationId xmlns:p14="http://schemas.microsoft.com/office/powerpoint/2010/main" val="1229572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0B092-B6A9-39CA-E03E-A20E7593BDB7}"/>
            </a:ext>
          </a:extLst>
        </p:cNvPr>
        <p:cNvGrpSpPr/>
        <p:nvPr/>
      </p:nvGrpSpPr>
      <p:grpSpPr>
        <a:xfrm>
          <a:off x="0" y="0"/>
          <a:ext cx="0" cy="0"/>
          <a:chOff x="0" y="0"/>
          <a:chExt cx="0" cy="0"/>
        </a:xfrm>
      </p:grpSpPr>
      <p:sp>
        <p:nvSpPr>
          <p:cNvPr id="15" name="Text Placeholder 14">
            <a:extLst>
              <a:ext uri="{FF2B5EF4-FFF2-40B4-BE49-F238E27FC236}">
                <a16:creationId xmlns:a16="http://schemas.microsoft.com/office/drawing/2014/main" id="{06FDFD46-C33E-B703-25AB-70A69777B5D5}"/>
              </a:ext>
            </a:extLst>
          </p:cNvPr>
          <p:cNvSpPr>
            <a:spLocks noGrp="1"/>
          </p:cNvSpPr>
          <p:nvPr>
            <p:ph type="body" sz="half" idx="13"/>
          </p:nvPr>
        </p:nvSpPr>
        <p:spPr>
          <a:xfrm>
            <a:off x="457200" y="1500996"/>
            <a:ext cx="11343736" cy="4251121"/>
          </a:xfrm>
        </p:spPr>
        <p:txBody>
          <a:bodyPr/>
          <a:lstStyle/>
          <a:p>
            <a:pPr marL="171450" indent="-171450">
              <a:buFont typeface="Arial" panose="020B0604020202020204" pitchFamily="34" charset="0"/>
              <a:buChar char="•"/>
            </a:pPr>
            <a:r>
              <a:rPr lang="en-US" sz="1400" b="1" dirty="0"/>
              <a:t>PWS operators are responsible for knowing if a there has been an Assessment Trigger.</a:t>
            </a:r>
          </a:p>
          <a:p>
            <a:pPr marL="628650" lvl="1" indent="-171450">
              <a:buFont typeface="Arial" panose="020B0604020202020204" pitchFamily="34" charset="0"/>
              <a:buChar char="•"/>
            </a:pPr>
            <a:r>
              <a:rPr lang="en-US" sz="1200" dirty="0">
                <a:solidFill>
                  <a:srgbClr val="636462"/>
                </a:solidFill>
                <a:latin typeface="Arial" panose="020B0604020202020204" pitchFamily="34" charset="0"/>
                <a:ea typeface="Open Sans" panose="020B0606030504020204" pitchFamily="34" charset="0"/>
                <a:cs typeface="Arial" panose="020B0604020202020204" pitchFamily="34" charset="0"/>
              </a:rPr>
              <a:t>Level 1 Assessment Triggers: </a:t>
            </a:r>
          </a:p>
          <a:p>
            <a:pPr marL="1085850" lvl="2" indent="-171450">
              <a:buFont typeface="Arial" panose="020B0604020202020204" pitchFamily="34" charset="0"/>
              <a:buChar char="•"/>
            </a:pPr>
            <a:r>
              <a:rPr lang="en-US" dirty="0">
                <a:solidFill>
                  <a:srgbClr val="636462"/>
                </a:solidFill>
                <a:latin typeface="Arial" panose="020B0604020202020204" pitchFamily="34" charset="0"/>
                <a:ea typeface="Open Sans" panose="020B0606030504020204" pitchFamily="34" charset="0"/>
                <a:cs typeface="Arial" panose="020B0604020202020204" pitchFamily="34" charset="0"/>
              </a:rPr>
              <a:t>PWS collecting &lt;40 TC samples/month has 2 or more TC+ routine/repeats</a:t>
            </a:r>
          </a:p>
          <a:p>
            <a:pPr marL="1085850" lvl="2" indent="-171450">
              <a:buFont typeface="Arial" panose="020B0604020202020204" pitchFamily="34" charset="0"/>
              <a:buChar char="•"/>
            </a:pPr>
            <a:r>
              <a:rPr lang="en-US" dirty="0">
                <a:solidFill>
                  <a:srgbClr val="636462"/>
                </a:solidFill>
                <a:latin typeface="Arial" panose="020B0604020202020204" pitchFamily="34" charset="0"/>
                <a:ea typeface="Open Sans" panose="020B0606030504020204" pitchFamily="34" charset="0"/>
                <a:cs typeface="Arial" panose="020B0604020202020204" pitchFamily="34" charset="0"/>
              </a:rPr>
              <a:t>PWS collected ≥40 TC samples/month has &gt;5% of routine/repeats TC+</a:t>
            </a:r>
          </a:p>
          <a:p>
            <a:pPr marL="1085850" lvl="2" indent="-171450">
              <a:buFont typeface="Arial" panose="020B0604020202020204" pitchFamily="34" charset="0"/>
              <a:buChar char="•"/>
            </a:pPr>
            <a:r>
              <a:rPr lang="en-US" dirty="0">
                <a:solidFill>
                  <a:srgbClr val="636462"/>
                </a:solidFill>
                <a:latin typeface="Arial" panose="020B0604020202020204" pitchFamily="34" charset="0"/>
                <a:ea typeface="Open Sans" panose="020B0606030504020204" pitchFamily="34" charset="0"/>
                <a:cs typeface="Arial" panose="020B0604020202020204" pitchFamily="34" charset="0"/>
              </a:rPr>
              <a:t>PWS fails to collect every required repeat sample after a TC+.</a:t>
            </a:r>
          </a:p>
          <a:p>
            <a:pPr marL="628650" lvl="1" indent="-171450">
              <a:buFont typeface="Arial" panose="020B0604020202020204" pitchFamily="34" charset="0"/>
              <a:buChar char="•"/>
            </a:pPr>
            <a:r>
              <a:rPr lang="en-US" sz="1200" dirty="0">
                <a:solidFill>
                  <a:srgbClr val="636462"/>
                </a:solidFill>
                <a:latin typeface="Arial" panose="020B0604020202020204" pitchFamily="34" charset="0"/>
                <a:ea typeface="Open Sans" panose="020B0606030504020204" pitchFamily="34" charset="0"/>
                <a:cs typeface="Arial" panose="020B0604020202020204" pitchFamily="34" charset="0"/>
              </a:rPr>
              <a:t>Level 2 Assessment Triggers:</a:t>
            </a:r>
          </a:p>
          <a:p>
            <a:pPr marL="1085850" lvl="2" indent="-171450">
              <a:buFont typeface="Arial" panose="020B0604020202020204" pitchFamily="34" charset="0"/>
              <a:buChar char="•"/>
            </a:pPr>
            <a:r>
              <a:rPr lang="en-US" dirty="0">
                <a:solidFill>
                  <a:srgbClr val="636462"/>
                </a:solidFill>
                <a:latin typeface="Arial" panose="020B0604020202020204" pitchFamily="34" charset="0"/>
                <a:ea typeface="Open Sans" panose="020B0606030504020204" pitchFamily="34" charset="0"/>
                <a:cs typeface="Arial" panose="020B0604020202020204" pitchFamily="34" charset="0"/>
              </a:rPr>
              <a:t>PWS incurs an E. coli MCL violation</a:t>
            </a:r>
          </a:p>
          <a:p>
            <a:pPr marL="1085850" lvl="2" indent="-171450">
              <a:buFont typeface="Arial" panose="020B0604020202020204" pitchFamily="34" charset="0"/>
              <a:buChar char="•"/>
            </a:pPr>
            <a:r>
              <a:rPr lang="en-US" dirty="0">
                <a:solidFill>
                  <a:srgbClr val="636462"/>
                </a:solidFill>
                <a:latin typeface="Arial" panose="020B0604020202020204" pitchFamily="34" charset="0"/>
                <a:ea typeface="Open Sans" panose="020B0606030504020204" pitchFamily="34" charset="0"/>
                <a:cs typeface="Arial" panose="020B0604020202020204" pitchFamily="34" charset="0"/>
              </a:rPr>
              <a:t>PWS has a second Level 1 Assessment with rolling 12-month period</a:t>
            </a:r>
            <a:endParaRPr lang="en-US" dirty="0"/>
          </a:p>
          <a:p>
            <a:pPr marL="171450" indent="-171450">
              <a:buFont typeface="Arial" panose="020B0604020202020204" pitchFamily="34" charset="0"/>
              <a:buChar char="•"/>
            </a:pPr>
            <a:r>
              <a:rPr lang="en-US" sz="1400" b="1" dirty="0"/>
              <a:t>Conducting Assessments: </a:t>
            </a:r>
          </a:p>
          <a:p>
            <a:pPr marL="628650" lvl="1" indent="-171450">
              <a:buFont typeface="Arial" panose="020B0604020202020204" pitchFamily="34" charset="0"/>
              <a:buChar char="•"/>
            </a:pPr>
            <a:r>
              <a:rPr lang="en-US" sz="1200" dirty="0">
                <a:solidFill>
                  <a:srgbClr val="636462"/>
                </a:solidFill>
                <a:latin typeface="Arial" panose="020B0604020202020204" pitchFamily="34" charset="0"/>
                <a:ea typeface="Open Sans" panose="020B0606030504020204" pitchFamily="34" charset="0"/>
                <a:cs typeface="Arial" panose="020B0604020202020204" pitchFamily="34" charset="0"/>
              </a:rPr>
              <a:t>Level 1 Assessments can be performed by the PWS owner or operator and must be submitted to regulatory agency within 30 days of the trigger. </a:t>
            </a:r>
          </a:p>
          <a:p>
            <a:pPr marL="628650" lvl="1" indent="-171450">
              <a:buFont typeface="Arial" panose="020B0604020202020204" pitchFamily="34" charset="0"/>
              <a:buChar char="•"/>
            </a:pPr>
            <a:r>
              <a:rPr lang="en-US" sz="1200" dirty="0">
                <a:solidFill>
                  <a:srgbClr val="636462"/>
                </a:solidFill>
                <a:latin typeface="Arial" panose="020B0604020202020204" pitchFamily="34" charset="0"/>
                <a:ea typeface="Open Sans" panose="020B0606030504020204" pitchFamily="34" charset="0"/>
                <a:cs typeface="Arial" panose="020B0604020202020204" pitchFamily="34" charset="0"/>
              </a:rPr>
              <a:t>Level 2 Assessments must be performed by state or state approved entity. PWS is responsible for ensuring Level 2 Assessment is conducted regardless of entity conducting it. </a:t>
            </a:r>
          </a:p>
          <a:p>
            <a:pPr marL="171450" indent="-171450">
              <a:buFont typeface="Arial" panose="020B0604020202020204" pitchFamily="34" charset="0"/>
              <a:buChar char="•"/>
            </a:pPr>
            <a:r>
              <a:rPr lang="en-US" sz="1400" b="1" dirty="0"/>
              <a:t>Correcting Deficiencies: </a:t>
            </a:r>
          </a:p>
          <a:p>
            <a:pPr marL="628650" lvl="1" indent="-171450">
              <a:buFont typeface="Arial" panose="020B0604020202020204" pitchFamily="34" charset="0"/>
              <a:buChar char="•"/>
            </a:pPr>
            <a:r>
              <a:rPr lang="en-US" sz="1200" dirty="0">
                <a:solidFill>
                  <a:srgbClr val="636462"/>
                </a:solidFill>
                <a:latin typeface="Arial" panose="020B0604020202020204" pitchFamily="34" charset="0"/>
                <a:ea typeface="Open Sans" panose="020B0606030504020204" pitchFamily="34" charset="0"/>
                <a:cs typeface="Arial" panose="020B0604020202020204" pitchFamily="34" charset="0"/>
              </a:rPr>
              <a:t>Must be corrected within 30 days or within state-approved timeframe as proposed on Assessment form. </a:t>
            </a:r>
          </a:p>
          <a:p>
            <a:pPr marL="628650" lvl="1" indent="-171450">
              <a:buFont typeface="Arial" panose="020B0604020202020204" pitchFamily="34" charset="0"/>
              <a:buChar char="•"/>
            </a:pPr>
            <a:endParaRPr lang="en-US" dirty="0"/>
          </a:p>
        </p:txBody>
      </p:sp>
      <p:sp>
        <p:nvSpPr>
          <p:cNvPr id="4" name="Title 3">
            <a:extLst>
              <a:ext uri="{FF2B5EF4-FFF2-40B4-BE49-F238E27FC236}">
                <a16:creationId xmlns:a16="http://schemas.microsoft.com/office/drawing/2014/main" id="{2C0F2749-5FD7-8B54-E96F-DE77B3ED29FD}"/>
              </a:ext>
            </a:extLst>
          </p:cNvPr>
          <p:cNvSpPr>
            <a:spLocks noGrp="1"/>
          </p:cNvSpPr>
          <p:nvPr>
            <p:ph type="title"/>
          </p:nvPr>
        </p:nvSpPr>
        <p:spPr>
          <a:xfrm>
            <a:off x="1587260" y="297407"/>
            <a:ext cx="8954219" cy="658605"/>
          </a:xfrm>
        </p:spPr>
        <p:txBody>
          <a:bodyPr>
            <a:normAutofit/>
          </a:bodyPr>
          <a:lstStyle/>
          <a:p>
            <a:pPr algn="ctr"/>
            <a:r>
              <a:rPr lang="en-US" sz="2800" dirty="0"/>
              <a:t>Level 1 and Level 2 Assessment Compliance</a:t>
            </a:r>
          </a:p>
        </p:txBody>
      </p:sp>
    </p:spTree>
    <p:extLst>
      <p:ext uri="{BB962C8B-B14F-4D97-AF65-F5344CB8AC3E}">
        <p14:creationId xmlns:p14="http://schemas.microsoft.com/office/powerpoint/2010/main" val="3062162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BA26F4-F530-C6D7-A9CB-EAEA0E2F51B2}"/>
            </a:ext>
          </a:extLst>
        </p:cNvPr>
        <p:cNvGrpSpPr/>
        <p:nvPr/>
      </p:nvGrpSpPr>
      <p:grpSpPr>
        <a:xfrm>
          <a:off x="0" y="0"/>
          <a:ext cx="0" cy="0"/>
          <a:chOff x="0" y="0"/>
          <a:chExt cx="0" cy="0"/>
        </a:xfrm>
      </p:grpSpPr>
      <p:sp>
        <p:nvSpPr>
          <p:cNvPr id="15" name="Text Placeholder 14">
            <a:extLst>
              <a:ext uri="{FF2B5EF4-FFF2-40B4-BE49-F238E27FC236}">
                <a16:creationId xmlns:a16="http://schemas.microsoft.com/office/drawing/2014/main" id="{ECBBE696-9FCA-74C2-971C-EA75CB62A5A7}"/>
              </a:ext>
            </a:extLst>
          </p:cNvPr>
          <p:cNvSpPr>
            <a:spLocks noGrp="1"/>
          </p:cNvSpPr>
          <p:nvPr>
            <p:ph type="body" sz="half" idx="13"/>
          </p:nvPr>
        </p:nvSpPr>
        <p:spPr>
          <a:xfrm>
            <a:off x="457200" y="1500996"/>
            <a:ext cx="11343736" cy="4251121"/>
          </a:xfrm>
        </p:spPr>
        <p:txBody>
          <a:bodyPr/>
          <a:lstStyle/>
          <a:p>
            <a:pPr marL="171450" indent="-171450">
              <a:buFont typeface="Arial" panose="020B0604020202020204" pitchFamily="34" charset="0"/>
              <a:buChar char="•"/>
            </a:pPr>
            <a:r>
              <a:rPr lang="en-US" sz="1400" b="1" dirty="0"/>
              <a:t>Lead Service Line Inventory: </a:t>
            </a:r>
          </a:p>
          <a:p>
            <a:pPr marL="628650" lvl="1" indent="-171450">
              <a:buFont typeface="Arial" panose="020B0604020202020204" pitchFamily="34" charset="0"/>
              <a:buChar char="•"/>
            </a:pPr>
            <a:r>
              <a:rPr lang="en-US" dirty="0">
                <a:solidFill>
                  <a:srgbClr val="636462"/>
                </a:solidFill>
                <a:latin typeface="Arial" panose="020B0604020202020204" pitchFamily="34" charset="0"/>
                <a:ea typeface="Open Sans" panose="020B0606030504020204" pitchFamily="34" charset="0"/>
                <a:cs typeface="Arial" panose="020B0604020202020204" pitchFamily="34" charset="0"/>
              </a:rPr>
              <a:t>Failure to submit a service line inventory</a:t>
            </a:r>
          </a:p>
          <a:p>
            <a:pPr marL="628650" lvl="1" indent="-171450">
              <a:buFont typeface="Arial" panose="020B0604020202020204" pitchFamily="34" charset="0"/>
              <a:buChar char="•"/>
            </a:pPr>
            <a:r>
              <a:rPr lang="en-US" sz="1200" dirty="0">
                <a:solidFill>
                  <a:srgbClr val="636462"/>
                </a:solidFill>
                <a:latin typeface="Arial" panose="020B0604020202020204" pitchFamily="34" charset="0"/>
                <a:ea typeface="Open Sans" panose="020B0606030504020204" pitchFamily="34" charset="0"/>
                <a:cs typeface="Arial" panose="020B0604020202020204" pitchFamily="34" charset="0"/>
              </a:rPr>
              <a:t>Failure to submit a completed inventory</a:t>
            </a:r>
          </a:p>
          <a:p>
            <a:pPr marL="628650" lvl="1" indent="-171450">
              <a:buFont typeface="Arial" panose="020B0604020202020204" pitchFamily="34" charset="0"/>
              <a:buChar char="•"/>
            </a:pPr>
            <a:r>
              <a:rPr lang="en-US" sz="1200" dirty="0">
                <a:solidFill>
                  <a:srgbClr val="636462"/>
                </a:solidFill>
                <a:latin typeface="Arial" panose="020B0604020202020204" pitchFamily="34" charset="0"/>
                <a:ea typeface="Open Sans" panose="020B0606030504020204" pitchFamily="34" charset="0"/>
                <a:cs typeface="Arial" panose="020B0604020202020204" pitchFamily="34" charset="0"/>
              </a:rPr>
              <a:t>Failure to make the inventory publicly accessible</a:t>
            </a:r>
          </a:p>
          <a:p>
            <a:pPr marL="628650" lvl="1" indent="-171450">
              <a:buFont typeface="Arial" panose="020B0604020202020204" pitchFamily="34" charset="0"/>
              <a:buChar char="•"/>
            </a:pPr>
            <a:r>
              <a:rPr lang="en-US" sz="1200" dirty="0">
                <a:solidFill>
                  <a:srgbClr val="636462"/>
                </a:solidFill>
                <a:latin typeface="Arial" panose="020B0604020202020204" pitchFamily="34" charset="0"/>
                <a:ea typeface="Open Sans" panose="020B0606030504020204" pitchFamily="34" charset="0"/>
                <a:cs typeface="Arial" panose="020B0604020202020204" pitchFamily="34" charset="0"/>
              </a:rPr>
              <a:t>Failing to certify that the annual notice of known or potential service lines containing lead has been completed</a:t>
            </a:r>
          </a:p>
          <a:p>
            <a:pPr marL="171450" indent="-171450">
              <a:buFont typeface="Arial" panose="020B0604020202020204" pitchFamily="34" charset="0"/>
              <a:buChar char="•"/>
            </a:pPr>
            <a:r>
              <a:rPr lang="en-US" sz="1400" b="1" dirty="0"/>
              <a:t>Action Level Exceedance Response: </a:t>
            </a:r>
          </a:p>
          <a:p>
            <a:pPr marL="628650" lvl="1" indent="-171450">
              <a:buFont typeface="Arial" panose="020B0604020202020204" pitchFamily="34" charset="0"/>
              <a:buChar char="•"/>
            </a:pPr>
            <a:r>
              <a:rPr lang="en-US" sz="1200" dirty="0">
                <a:solidFill>
                  <a:srgbClr val="636462"/>
                </a:solidFill>
                <a:latin typeface="Arial" panose="020B0604020202020204" pitchFamily="34" charset="0"/>
                <a:ea typeface="Open Sans" panose="020B0606030504020204" pitchFamily="34" charset="0"/>
                <a:cs typeface="Arial" panose="020B0604020202020204" pitchFamily="34" charset="0"/>
              </a:rPr>
              <a:t>Failing to follow corrosion control treatment steps after an action level exceedance (ALE)</a:t>
            </a:r>
          </a:p>
          <a:p>
            <a:pPr marL="628650" lvl="1" indent="-171450">
              <a:buFont typeface="Arial" panose="020B0604020202020204" pitchFamily="34" charset="0"/>
              <a:buChar char="•"/>
            </a:pPr>
            <a:r>
              <a:rPr lang="en-US" sz="1200" dirty="0">
                <a:solidFill>
                  <a:srgbClr val="636462"/>
                </a:solidFill>
                <a:latin typeface="Arial" panose="020B0604020202020204" pitchFamily="34" charset="0"/>
                <a:ea typeface="Open Sans" panose="020B0606030504020204" pitchFamily="34" charset="0"/>
                <a:cs typeface="Arial" panose="020B0604020202020204" pitchFamily="34" charset="0"/>
              </a:rPr>
              <a:t>Failing to issue public notice and public education after an ALE within the required timeframe </a:t>
            </a:r>
          </a:p>
          <a:p>
            <a:pPr marL="628650" lvl="1" indent="-171450">
              <a:buFont typeface="Arial" panose="020B0604020202020204" pitchFamily="34" charset="0"/>
              <a:buChar char="•"/>
            </a:pPr>
            <a:r>
              <a:rPr lang="en-US" sz="1200" dirty="0">
                <a:solidFill>
                  <a:srgbClr val="636462"/>
                </a:solidFill>
                <a:latin typeface="Arial" panose="020B0604020202020204" pitchFamily="34" charset="0"/>
                <a:ea typeface="Open Sans" panose="020B0606030504020204" pitchFamily="34" charset="0"/>
                <a:cs typeface="Arial" panose="020B0604020202020204" pitchFamily="34" charset="0"/>
              </a:rPr>
              <a:t>Failing to certify that the consumer tap notice has been completed. </a:t>
            </a:r>
          </a:p>
          <a:p>
            <a:pPr marL="628650" lvl="1" indent="-171450">
              <a:buFont typeface="Arial" panose="020B0604020202020204" pitchFamily="34" charset="0"/>
              <a:buChar char="•"/>
            </a:pPr>
            <a:endParaRPr lang="en-US" sz="1200" dirty="0">
              <a:solidFill>
                <a:srgbClr val="636462"/>
              </a:solidFill>
              <a:latin typeface="Arial" panose="020B0604020202020204" pitchFamily="34" charset="0"/>
              <a:ea typeface="Open Sans" panose="020B0606030504020204" pitchFamily="34" charset="0"/>
              <a:cs typeface="Arial" panose="020B0604020202020204" pitchFamily="34" charset="0"/>
            </a:endParaRPr>
          </a:p>
          <a:p>
            <a:pPr algn="ctr"/>
            <a:r>
              <a:rPr lang="en-US" sz="1800" b="1" dirty="0">
                <a:solidFill>
                  <a:srgbClr val="FF0000"/>
                </a:solidFill>
              </a:rPr>
              <a:t>If you are not sure of the requirements reach out to your regulating agency. </a:t>
            </a:r>
            <a:endParaRPr lang="en-US" sz="1800" b="1" dirty="0">
              <a:solidFill>
                <a:srgbClr val="FF0000"/>
              </a:solidFill>
              <a:latin typeface="Arial" panose="020B0604020202020204" pitchFamily="34" charset="0"/>
              <a:ea typeface="Open Sans" panose="020B0606030504020204" pitchFamily="34" charset="0"/>
              <a:cs typeface="Arial" panose="020B0604020202020204" pitchFamily="34" charset="0"/>
            </a:endParaRPr>
          </a:p>
        </p:txBody>
      </p:sp>
      <p:sp>
        <p:nvSpPr>
          <p:cNvPr id="4" name="Title 3">
            <a:extLst>
              <a:ext uri="{FF2B5EF4-FFF2-40B4-BE49-F238E27FC236}">
                <a16:creationId xmlns:a16="http://schemas.microsoft.com/office/drawing/2014/main" id="{4A533B02-B5D2-3160-6F7C-622453080C97}"/>
              </a:ext>
            </a:extLst>
          </p:cNvPr>
          <p:cNvSpPr>
            <a:spLocks noGrp="1"/>
          </p:cNvSpPr>
          <p:nvPr>
            <p:ph type="title"/>
          </p:nvPr>
        </p:nvSpPr>
        <p:spPr>
          <a:xfrm>
            <a:off x="307910" y="297407"/>
            <a:ext cx="11493026" cy="658605"/>
          </a:xfrm>
        </p:spPr>
        <p:txBody>
          <a:bodyPr>
            <a:normAutofit/>
          </a:bodyPr>
          <a:lstStyle/>
          <a:p>
            <a:pPr algn="ctr"/>
            <a:r>
              <a:rPr lang="en-US" sz="2800" dirty="0"/>
              <a:t>Lead and Copper Rule Compliance- what can lead to a violation? </a:t>
            </a:r>
          </a:p>
        </p:txBody>
      </p:sp>
    </p:spTree>
    <p:extLst>
      <p:ext uri="{BB962C8B-B14F-4D97-AF65-F5344CB8AC3E}">
        <p14:creationId xmlns:p14="http://schemas.microsoft.com/office/powerpoint/2010/main" val="2725911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8E2737-78EF-E6EC-A427-9AC574180FFF}"/>
            </a:ext>
          </a:extLst>
        </p:cNvPr>
        <p:cNvGrpSpPr/>
        <p:nvPr/>
      </p:nvGrpSpPr>
      <p:grpSpPr>
        <a:xfrm>
          <a:off x="0" y="0"/>
          <a:ext cx="0" cy="0"/>
          <a:chOff x="0" y="0"/>
          <a:chExt cx="0" cy="0"/>
        </a:xfrm>
      </p:grpSpPr>
      <p:sp>
        <p:nvSpPr>
          <p:cNvPr id="15" name="Text Placeholder 14">
            <a:extLst>
              <a:ext uri="{FF2B5EF4-FFF2-40B4-BE49-F238E27FC236}">
                <a16:creationId xmlns:a16="http://schemas.microsoft.com/office/drawing/2014/main" id="{31F1E6A7-FAC3-EAFC-1388-7DC37FD9E11B}"/>
              </a:ext>
            </a:extLst>
          </p:cNvPr>
          <p:cNvSpPr>
            <a:spLocks noGrp="1"/>
          </p:cNvSpPr>
          <p:nvPr>
            <p:ph type="body" sz="half" idx="13"/>
          </p:nvPr>
        </p:nvSpPr>
        <p:spPr>
          <a:xfrm>
            <a:off x="491704" y="1164566"/>
            <a:ext cx="11050439" cy="4718649"/>
          </a:xfrm>
        </p:spPr>
        <p:txBody>
          <a:bodyPr>
            <a:normAutofit/>
          </a:bodyPr>
          <a:lstStyle/>
          <a:p>
            <a:r>
              <a:rPr lang="en-US" b="1" dirty="0"/>
              <a:t>Purpose of a sanitary survey: </a:t>
            </a:r>
            <a:r>
              <a:rPr lang="en-US" dirty="0"/>
              <a:t>To assess a water systems capacity to deliver safe water, identify potential risks and provide technical assistance. </a:t>
            </a:r>
          </a:p>
          <a:p>
            <a:r>
              <a:rPr lang="en-US" b="1" dirty="0"/>
              <a:t>Frequency: </a:t>
            </a:r>
            <a:r>
              <a:rPr lang="en-US" dirty="0"/>
              <a:t>Yearly for surface water systems, every 3 years for groundwater systems</a:t>
            </a:r>
          </a:p>
          <a:p>
            <a:r>
              <a:rPr lang="en-US" b="1" dirty="0"/>
              <a:t>Items evaluated during a sanitary survey: </a:t>
            </a:r>
          </a:p>
          <a:p>
            <a:pPr marL="171450" indent="-171450">
              <a:buFont typeface="Arial" panose="020B0604020202020204" pitchFamily="34" charset="0"/>
              <a:buChar char="•"/>
            </a:pPr>
            <a:r>
              <a:rPr lang="en-US" b="1" dirty="0"/>
              <a:t>Source:</a:t>
            </a:r>
            <a:r>
              <a:rPr lang="en-US" dirty="0"/>
              <a:t> Physical condition and protection of raw water.</a:t>
            </a:r>
          </a:p>
          <a:p>
            <a:pPr marL="171450" indent="-171450">
              <a:buFont typeface="Arial" panose="020B0604020202020204" pitchFamily="34" charset="0"/>
              <a:buChar char="•"/>
            </a:pPr>
            <a:r>
              <a:rPr lang="en-US" b="1" dirty="0"/>
              <a:t>Treatment:</a:t>
            </a:r>
            <a:r>
              <a:rPr lang="en-US" dirty="0"/>
              <a:t> Evaluation of plant design, operation, and efficiency.</a:t>
            </a:r>
          </a:p>
          <a:p>
            <a:pPr marL="171450" indent="-171450">
              <a:buFont typeface="Arial" panose="020B0604020202020204" pitchFamily="34" charset="0"/>
              <a:buChar char="•"/>
            </a:pPr>
            <a:r>
              <a:rPr lang="en-US" b="1" dirty="0"/>
              <a:t>Distribution System:</a:t>
            </a:r>
            <a:r>
              <a:rPr lang="en-US" dirty="0"/>
              <a:t> Condition and pressure management.</a:t>
            </a:r>
          </a:p>
          <a:p>
            <a:pPr marL="171450" indent="-171450">
              <a:buFont typeface="Arial" panose="020B0604020202020204" pitchFamily="34" charset="0"/>
              <a:buChar char="•"/>
            </a:pPr>
            <a:r>
              <a:rPr lang="en-US" b="1" dirty="0"/>
              <a:t>Finished Water Storage:</a:t>
            </a:r>
            <a:r>
              <a:rPr lang="en-US" dirty="0"/>
              <a:t> Security, maintenance, and cleanliness.</a:t>
            </a:r>
          </a:p>
          <a:p>
            <a:pPr marL="171450" indent="-171450">
              <a:buFont typeface="Arial" panose="020B0604020202020204" pitchFamily="34" charset="0"/>
              <a:buChar char="•"/>
            </a:pPr>
            <a:r>
              <a:rPr lang="en-US" b="1" dirty="0"/>
              <a:t>Pumps/Facilities/Controls:</a:t>
            </a:r>
            <a:r>
              <a:rPr lang="en-US" dirty="0"/>
              <a:t> Operational status.</a:t>
            </a:r>
          </a:p>
          <a:p>
            <a:pPr marL="171450" indent="-171450">
              <a:buFont typeface="Arial" panose="020B0604020202020204" pitchFamily="34" charset="0"/>
              <a:buChar char="•"/>
            </a:pPr>
            <a:r>
              <a:rPr lang="en-US" b="1" dirty="0"/>
              <a:t>Monitoring/Reporting/Data Verification:</a:t>
            </a:r>
            <a:r>
              <a:rPr lang="en-US" dirty="0"/>
              <a:t> Review of sampling, records, and compliance.</a:t>
            </a:r>
          </a:p>
          <a:p>
            <a:pPr marL="171450" indent="-171450">
              <a:buFont typeface="Arial" panose="020B0604020202020204" pitchFamily="34" charset="0"/>
              <a:buChar char="•"/>
            </a:pPr>
            <a:r>
              <a:rPr lang="en-US" b="1" dirty="0"/>
              <a:t>System Management/Operation:</a:t>
            </a:r>
            <a:r>
              <a:rPr lang="en-US" dirty="0"/>
              <a:t> Organizational competence.</a:t>
            </a:r>
          </a:p>
          <a:p>
            <a:pPr marL="171450" indent="-171450">
              <a:buFont typeface="Arial" panose="020B0604020202020204" pitchFamily="34" charset="0"/>
              <a:buChar char="•"/>
            </a:pPr>
            <a:r>
              <a:rPr lang="en-US" b="1" dirty="0"/>
              <a:t>Operator Compliance:</a:t>
            </a:r>
            <a:r>
              <a:rPr lang="en-US" dirty="0"/>
              <a:t> Certification status.</a:t>
            </a:r>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solidFill>
                <a:srgbClr val="636462"/>
              </a:solidFill>
              <a:latin typeface="Arial" panose="020B0604020202020204" pitchFamily="34" charset="0"/>
              <a:ea typeface="Open Sans" panose="020B0606030504020204" pitchFamily="34" charset="0"/>
              <a:cs typeface="Arial" panose="020B0604020202020204" pitchFamily="34" charset="0"/>
            </a:endParaRPr>
          </a:p>
        </p:txBody>
      </p:sp>
      <p:sp>
        <p:nvSpPr>
          <p:cNvPr id="4" name="Title 3">
            <a:extLst>
              <a:ext uri="{FF2B5EF4-FFF2-40B4-BE49-F238E27FC236}">
                <a16:creationId xmlns:a16="http://schemas.microsoft.com/office/drawing/2014/main" id="{52B97AD5-A791-A363-2BCF-2C1F04811CC3}"/>
              </a:ext>
            </a:extLst>
          </p:cNvPr>
          <p:cNvSpPr>
            <a:spLocks noGrp="1"/>
          </p:cNvSpPr>
          <p:nvPr>
            <p:ph type="title"/>
          </p:nvPr>
        </p:nvSpPr>
        <p:spPr>
          <a:xfrm>
            <a:off x="130629" y="124879"/>
            <a:ext cx="11721736" cy="658605"/>
          </a:xfrm>
        </p:spPr>
        <p:txBody>
          <a:bodyPr>
            <a:normAutofit/>
          </a:bodyPr>
          <a:lstStyle/>
          <a:p>
            <a:pPr algn="ctr"/>
            <a:r>
              <a:rPr lang="en-US" sz="2800" dirty="0"/>
              <a:t>Sanitary Survey Compliance- What will be inspected? </a:t>
            </a:r>
          </a:p>
        </p:txBody>
      </p:sp>
      <p:sp>
        <p:nvSpPr>
          <p:cNvPr id="20" name="Text Placeholder 14">
            <a:extLst>
              <a:ext uri="{FF2B5EF4-FFF2-40B4-BE49-F238E27FC236}">
                <a16:creationId xmlns:a16="http://schemas.microsoft.com/office/drawing/2014/main" id="{5B55A4C6-D47F-BAB2-56B1-C1D6FD6986FA}"/>
              </a:ext>
            </a:extLst>
          </p:cNvPr>
          <p:cNvSpPr txBox="1">
            <a:spLocks/>
          </p:cNvSpPr>
          <p:nvPr/>
        </p:nvSpPr>
        <p:spPr>
          <a:xfrm>
            <a:off x="6458225" y="1496601"/>
            <a:ext cx="4937269" cy="4251121"/>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200" b="0" i="0" kern="1200">
                <a:solidFill>
                  <a:srgbClr val="636462"/>
                </a:solidFill>
                <a:latin typeface="Arial" panose="020B0604020202020204" pitchFamily="34" charset="0"/>
                <a:ea typeface="Open Sans" panose="020B0606030504020204" pitchFamily="34"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endParaRPr lang="en-US" dirty="0"/>
          </a:p>
        </p:txBody>
      </p:sp>
      <p:pic>
        <p:nvPicPr>
          <p:cNvPr id="3" name="Picture 2">
            <a:extLst>
              <a:ext uri="{FF2B5EF4-FFF2-40B4-BE49-F238E27FC236}">
                <a16:creationId xmlns:a16="http://schemas.microsoft.com/office/drawing/2014/main" id="{A69D7A11-801B-F697-292E-99F6381E5927}"/>
              </a:ext>
            </a:extLst>
          </p:cNvPr>
          <p:cNvPicPr>
            <a:picLocks noChangeAspect="1"/>
          </p:cNvPicPr>
          <p:nvPr/>
        </p:nvPicPr>
        <p:blipFill>
          <a:blip r:embed="rId2"/>
          <a:stretch>
            <a:fillRect/>
          </a:stretch>
        </p:blipFill>
        <p:spPr>
          <a:xfrm rot="5400000">
            <a:off x="7772183" y="2192159"/>
            <a:ext cx="4140926" cy="3105695"/>
          </a:xfrm>
          <a:prstGeom prst="rect">
            <a:avLst/>
          </a:prstGeom>
        </p:spPr>
      </p:pic>
    </p:spTree>
    <p:extLst>
      <p:ext uri="{BB962C8B-B14F-4D97-AF65-F5344CB8AC3E}">
        <p14:creationId xmlns:p14="http://schemas.microsoft.com/office/powerpoint/2010/main" val="1397183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F6DB09-D90D-BC7F-ADEE-DCC1DDE72F95}"/>
            </a:ext>
          </a:extLst>
        </p:cNvPr>
        <p:cNvGrpSpPr/>
        <p:nvPr/>
      </p:nvGrpSpPr>
      <p:grpSpPr>
        <a:xfrm>
          <a:off x="0" y="0"/>
          <a:ext cx="0" cy="0"/>
          <a:chOff x="0" y="0"/>
          <a:chExt cx="0" cy="0"/>
        </a:xfrm>
      </p:grpSpPr>
      <p:sp>
        <p:nvSpPr>
          <p:cNvPr id="15" name="Text Placeholder 14">
            <a:extLst>
              <a:ext uri="{FF2B5EF4-FFF2-40B4-BE49-F238E27FC236}">
                <a16:creationId xmlns:a16="http://schemas.microsoft.com/office/drawing/2014/main" id="{7BFE3BDC-2693-57D5-92F5-3837619B1D30}"/>
              </a:ext>
            </a:extLst>
          </p:cNvPr>
          <p:cNvSpPr>
            <a:spLocks noGrp="1"/>
          </p:cNvSpPr>
          <p:nvPr>
            <p:ph type="body" sz="half" idx="13"/>
          </p:nvPr>
        </p:nvSpPr>
        <p:spPr>
          <a:xfrm>
            <a:off x="130629" y="974786"/>
            <a:ext cx="5724433" cy="5230072"/>
          </a:xfrm>
        </p:spPr>
        <p:txBody>
          <a:bodyPr>
            <a:normAutofit/>
          </a:bodyPr>
          <a:lstStyle/>
          <a:p>
            <a:pPr marL="171450" indent="-171450">
              <a:buFont typeface="Arial" panose="020B0604020202020204" pitchFamily="34" charset="0"/>
              <a:buChar char="•"/>
            </a:pPr>
            <a:r>
              <a:rPr lang="en-US" sz="1400" b="1" dirty="0"/>
              <a:t>Visit every site regularly &amp; evaluate for sanitary defects</a:t>
            </a:r>
          </a:p>
          <a:p>
            <a:pPr marL="628650" lvl="1" indent="-171450">
              <a:buFont typeface="Arial" panose="020B0604020202020204" pitchFamily="34" charset="0"/>
              <a:buChar char="•"/>
            </a:pPr>
            <a:r>
              <a:rPr lang="en-US" sz="1200" dirty="0">
                <a:solidFill>
                  <a:srgbClr val="636462"/>
                </a:solidFill>
                <a:latin typeface="Arial" panose="020B0604020202020204" pitchFamily="34" charset="0"/>
                <a:ea typeface="Open Sans" panose="020B0606030504020204" pitchFamily="34" charset="0"/>
                <a:cs typeface="Arial" panose="020B0604020202020204" pitchFamily="34" charset="0"/>
              </a:rPr>
              <a:t>Ensure well caps are secured and watertight, and vents are screened.</a:t>
            </a:r>
          </a:p>
          <a:p>
            <a:pPr marL="628650" lvl="1" indent="-171450">
              <a:buFont typeface="Arial" panose="020B0604020202020204" pitchFamily="34" charset="0"/>
              <a:buChar char="•"/>
            </a:pPr>
            <a:r>
              <a:rPr lang="en-US" sz="1200" dirty="0">
                <a:solidFill>
                  <a:srgbClr val="636462"/>
                </a:solidFill>
                <a:latin typeface="Arial" panose="020B0604020202020204" pitchFamily="34" charset="0"/>
                <a:ea typeface="Open Sans" panose="020B0606030504020204" pitchFamily="34" charset="0"/>
                <a:cs typeface="Arial" panose="020B0604020202020204" pitchFamily="34" charset="0"/>
              </a:rPr>
              <a:t>Ensure water is pumped out of vaults regularly. </a:t>
            </a:r>
          </a:p>
          <a:p>
            <a:pPr marL="628650" lvl="1" indent="-171450">
              <a:buFont typeface="Arial" panose="020B0604020202020204" pitchFamily="34" charset="0"/>
              <a:buChar char="•"/>
            </a:pPr>
            <a:r>
              <a:rPr lang="en-US" sz="1200" dirty="0">
                <a:solidFill>
                  <a:srgbClr val="636462"/>
                </a:solidFill>
                <a:latin typeface="Arial" panose="020B0604020202020204" pitchFamily="34" charset="0"/>
                <a:ea typeface="Open Sans" panose="020B0606030504020204" pitchFamily="34" charset="0"/>
                <a:cs typeface="Arial" panose="020B0604020202020204" pitchFamily="34" charset="0"/>
              </a:rPr>
              <a:t>Ensure tank lids are secured and watertight, and vents are screened. </a:t>
            </a:r>
          </a:p>
          <a:p>
            <a:pPr marL="171450" indent="-171450">
              <a:lnSpc>
                <a:spcPct val="110000"/>
              </a:lnSpc>
              <a:buFont typeface="Arial" panose="020B0604020202020204" pitchFamily="34" charset="0"/>
              <a:buChar char="•"/>
            </a:pPr>
            <a:r>
              <a:rPr lang="en-US" dirty="0"/>
              <a:t>Emergency Response Plan (ERP), Operation and Maintenance (O&amp;M) Manual and Cross Connection Control Plan (CCCP) are living documents. Update them regularly. </a:t>
            </a:r>
          </a:p>
          <a:p>
            <a:pPr marL="171450" indent="-171450">
              <a:buFont typeface="Arial" panose="020B0604020202020204" pitchFamily="34" charset="0"/>
              <a:buChar char="•"/>
            </a:pPr>
            <a:r>
              <a:rPr lang="en-US" dirty="0"/>
              <a:t>Ensure a knowledgeable person will be available to accompany the inspector.</a:t>
            </a:r>
          </a:p>
          <a:p>
            <a:pPr marL="171450" indent="-171450">
              <a:buFont typeface="Arial" panose="020B0604020202020204" pitchFamily="34" charset="0"/>
              <a:buChar char="•"/>
            </a:pPr>
            <a:r>
              <a:rPr lang="en-US" b="1" dirty="0">
                <a:solidFill>
                  <a:srgbClr val="FF0000"/>
                </a:solidFill>
              </a:rPr>
              <a:t>Ensure you can access all water system facilities with the inspector. </a:t>
            </a:r>
          </a:p>
          <a:p>
            <a:pPr marL="628650" lvl="1" indent="-171450">
              <a:buFont typeface="Arial" panose="020B0604020202020204" pitchFamily="34" charset="0"/>
              <a:buChar char="•"/>
            </a:pPr>
            <a:r>
              <a:rPr lang="en-US" sz="1200" b="1" dirty="0">
                <a:solidFill>
                  <a:srgbClr val="FF0000"/>
                </a:solidFill>
                <a:latin typeface="Arial" panose="020B0604020202020204" pitchFamily="34" charset="0"/>
                <a:ea typeface="Open Sans" panose="020B0606030504020204" pitchFamily="34" charset="0"/>
                <a:cs typeface="Arial" panose="020B0604020202020204" pitchFamily="34" charset="0"/>
              </a:rPr>
              <a:t>Bring keys, access tools, ladders, etc. </a:t>
            </a:r>
          </a:p>
          <a:p>
            <a:pPr marL="628650" lvl="1" indent="-171450">
              <a:buFont typeface="Arial" panose="020B0604020202020204" pitchFamily="34" charset="0"/>
              <a:buChar char="•"/>
            </a:pPr>
            <a:endParaRPr lang="en-US" sz="1200" b="1" dirty="0">
              <a:solidFill>
                <a:srgbClr val="FF0000"/>
              </a:solidFill>
              <a:latin typeface="Arial" panose="020B0604020202020204" pitchFamily="34" charset="0"/>
              <a:ea typeface="Open Sans" panose="020B0606030504020204" pitchFamily="34" charset="0"/>
              <a:cs typeface="Arial" panose="020B0604020202020204" pitchFamily="34" charset="0"/>
            </a:endParaRPr>
          </a:p>
          <a:p>
            <a:pPr marL="171450" indent="-171450">
              <a:lnSpc>
                <a:spcPct val="100000"/>
              </a:lnSpc>
              <a:spcBef>
                <a:spcPts val="600"/>
              </a:spcBef>
              <a:buFont typeface="Arial" panose="020B0604020202020204" pitchFamily="34" charset="0"/>
              <a:buChar char="•"/>
            </a:pPr>
            <a:r>
              <a:rPr lang="en-US" sz="1400" b="1" dirty="0"/>
              <a:t>Have applicable paperwork ready</a:t>
            </a:r>
          </a:p>
          <a:p>
            <a:pPr marL="628650" lvl="2" indent="-171450">
              <a:lnSpc>
                <a:spcPct val="100000"/>
              </a:lnSpc>
              <a:spcBef>
                <a:spcPts val="600"/>
              </a:spcBef>
              <a:buFont typeface="Arial" panose="020B0604020202020204" pitchFamily="34" charset="0"/>
              <a:buChar char="•"/>
            </a:pPr>
            <a:r>
              <a:rPr lang="en-US" dirty="0">
                <a:solidFill>
                  <a:srgbClr val="636462"/>
                </a:solidFill>
                <a:latin typeface="Arial" panose="020B0604020202020204" pitchFamily="34" charset="0"/>
                <a:ea typeface="Open Sans" panose="020B0606030504020204" pitchFamily="34" charset="0"/>
                <a:cs typeface="Arial" panose="020B0604020202020204" pitchFamily="34" charset="0"/>
              </a:rPr>
              <a:t>Most current sampling plans, ERP, O&amp;M Manual and CCCP</a:t>
            </a:r>
          </a:p>
          <a:p>
            <a:pPr marL="628650" lvl="2" indent="-171450">
              <a:lnSpc>
                <a:spcPct val="100000"/>
              </a:lnSpc>
              <a:spcBef>
                <a:spcPts val="600"/>
              </a:spcBef>
              <a:buFont typeface="Arial" panose="020B0604020202020204" pitchFamily="34" charset="0"/>
              <a:buChar char="•"/>
            </a:pPr>
            <a:r>
              <a:rPr lang="en-US" dirty="0">
                <a:solidFill>
                  <a:srgbClr val="636462"/>
                </a:solidFill>
                <a:latin typeface="Arial" panose="020B0604020202020204" pitchFamily="34" charset="0"/>
                <a:ea typeface="Open Sans" panose="020B0606030504020204" pitchFamily="34" charset="0"/>
                <a:cs typeface="Arial" panose="020B0604020202020204" pitchFamily="34" charset="0"/>
              </a:rPr>
              <a:t>Recent backflow test results</a:t>
            </a:r>
          </a:p>
          <a:p>
            <a:pPr marL="628650" lvl="2" indent="-171450">
              <a:lnSpc>
                <a:spcPct val="100000"/>
              </a:lnSpc>
              <a:spcBef>
                <a:spcPts val="600"/>
              </a:spcBef>
              <a:buFont typeface="Arial" panose="020B0604020202020204" pitchFamily="34" charset="0"/>
              <a:buChar char="•"/>
            </a:pPr>
            <a:r>
              <a:rPr lang="en-US" dirty="0">
                <a:solidFill>
                  <a:srgbClr val="636462"/>
                </a:solidFill>
                <a:latin typeface="Arial" panose="020B0604020202020204" pitchFamily="34" charset="0"/>
                <a:ea typeface="Open Sans" panose="020B0606030504020204" pitchFamily="34" charset="0"/>
                <a:cs typeface="Arial" panose="020B0604020202020204" pitchFamily="34" charset="0"/>
              </a:rPr>
              <a:t>Test kit calibration verification records, operator demonstration of capability, etc. </a:t>
            </a:r>
          </a:p>
          <a:p>
            <a:pPr marL="628650" lvl="2" indent="-171450">
              <a:lnSpc>
                <a:spcPct val="100000"/>
              </a:lnSpc>
              <a:spcBef>
                <a:spcPts val="600"/>
              </a:spcBef>
              <a:buFont typeface="Arial" panose="020B0604020202020204" pitchFamily="34" charset="0"/>
              <a:buChar char="•"/>
            </a:pPr>
            <a:r>
              <a:rPr lang="en-US" dirty="0">
                <a:solidFill>
                  <a:srgbClr val="636462"/>
                </a:solidFill>
                <a:latin typeface="Arial" panose="020B0604020202020204" pitchFamily="34" charset="0"/>
                <a:ea typeface="Open Sans" panose="020B0606030504020204" pitchFamily="34" charset="0"/>
                <a:cs typeface="Arial" panose="020B0604020202020204" pitchFamily="34" charset="0"/>
              </a:rPr>
              <a:t>Most current Lead Service Line Inventory</a:t>
            </a:r>
          </a:p>
          <a:p>
            <a:pPr marL="628650" lvl="2" indent="-171450">
              <a:lnSpc>
                <a:spcPct val="150000"/>
              </a:lnSpc>
              <a:spcBef>
                <a:spcPts val="1000"/>
              </a:spcBef>
              <a:buFont typeface="Arial" panose="020B0604020202020204" pitchFamily="34" charset="0"/>
              <a:buChar char="•"/>
            </a:pPr>
            <a:endParaRPr lang="en-US" dirty="0">
              <a:solidFill>
                <a:srgbClr val="636462"/>
              </a:solidFill>
              <a:latin typeface="Arial" panose="020B0604020202020204" pitchFamily="34" charset="0"/>
              <a:ea typeface="Open Sans" panose="020B0606030504020204" pitchFamily="34" charset="0"/>
              <a:cs typeface="Arial" panose="020B0604020202020204" pitchFamily="34" charset="0"/>
            </a:endParaRPr>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solidFill>
                <a:srgbClr val="636462"/>
              </a:solidFill>
              <a:latin typeface="Arial" panose="020B0604020202020204" pitchFamily="34" charset="0"/>
              <a:ea typeface="Open Sans" panose="020B0606030504020204" pitchFamily="34" charset="0"/>
              <a:cs typeface="Arial" panose="020B0604020202020204" pitchFamily="34" charset="0"/>
            </a:endParaRPr>
          </a:p>
        </p:txBody>
      </p:sp>
      <p:sp>
        <p:nvSpPr>
          <p:cNvPr id="4" name="Title 3">
            <a:extLst>
              <a:ext uri="{FF2B5EF4-FFF2-40B4-BE49-F238E27FC236}">
                <a16:creationId xmlns:a16="http://schemas.microsoft.com/office/drawing/2014/main" id="{E5388285-316B-2C25-2D59-7798EF9D0652}"/>
              </a:ext>
            </a:extLst>
          </p:cNvPr>
          <p:cNvSpPr>
            <a:spLocks noGrp="1"/>
          </p:cNvSpPr>
          <p:nvPr>
            <p:ph type="title"/>
          </p:nvPr>
        </p:nvSpPr>
        <p:spPr>
          <a:xfrm>
            <a:off x="130629" y="124879"/>
            <a:ext cx="11721736" cy="658605"/>
          </a:xfrm>
        </p:spPr>
        <p:txBody>
          <a:bodyPr>
            <a:normAutofit/>
          </a:bodyPr>
          <a:lstStyle/>
          <a:p>
            <a:pPr algn="ctr"/>
            <a:r>
              <a:rPr lang="en-US" sz="2800" dirty="0"/>
              <a:t>Sanitary Survey Compliance- Preparing for a Sanitary Survey</a:t>
            </a:r>
          </a:p>
        </p:txBody>
      </p:sp>
      <p:sp>
        <p:nvSpPr>
          <p:cNvPr id="20" name="Text Placeholder 14">
            <a:extLst>
              <a:ext uri="{FF2B5EF4-FFF2-40B4-BE49-F238E27FC236}">
                <a16:creationId xmlns:a16="http://schemas.microsoft.com/office/drawing/2014/main" id="{0524175F-68B0-2EF6-563D-225CF9C2AF04}"/>
              </a:ext>
            </a:extLst>
          </p:cNvPr>
          <p:cNvSpPr txBox="1">
            <a:spLocks/>
          </p:cNvSpPr>
          <p:nvPr/>
        </p:nvSpPr>
        <p:spPr>
          <a:xfrm>
            <a:off x="6458225" y="1496601"/>
            <a:ext cx="4937269" cy="4251121"/>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200" b="0" i="0" kern="1200">
                <a:solidFill>
                  <a:srgbClr val="636462"/>
                </a:solidFill>
                <a:latin typeface="Arial" panose="020B0604020202020204" pitchFamily="34" charset="0"/>
                <a:ea typeface="Open Sans" panose="020B0606030504020204" pitchFamily="34"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endParaRPr lang="en-US" dirty="0"/>
          </a:p>
        </p:txBody>
      </p:sp>
      <p:pic>
        <p:nvPicPr>
          <p:cNvPr id="8" name="Picture 7" descr="A picture containing indoor, metal, dirty&#10;&#10;AI-generated content may be incorrect.">
            <a:extLst>
              <a:ext uri="{FF2B5EF4-FFF2-40B4-BE49-F238E27FC236}">
                <a16:creationId xmlns:a16="http://schemas.microsoft.com/office/drawing/2014/main" id="{F9E17D71-C1EE-59A1-085F-B6694B879FB5}"/>
              </a:ext>
            </a:extLst>
          </p:cNvPr>
          <p:cNvPicPr>
            <a:picLocks noChangeAspect="1"/>
          </p:cNvPicPr>
          <p:nvPr/>
        </p:nvPicPr>
        <p:blipFill>
          <a:blip r:embed="rId2"/>
          <a:stretch>
            <a:fillRect/>
          </a:stretch>
        </p:blipFill>
        <p:spPr>
          <a:xfrm>
            <a:off x="6194697" y="1180011"/>
            <a:ext cx="5997303" cy="4497977"/>
          </a:xfrm>
          <a:prstGeom prst="rect">
            <a:avLst/>
          </a:prstGeom>
        </p:spPr>
      </p:pic>
    </p:spTree>
    <p:extLst>
      <p:ext uri="{BB962C8B-B14F-4D97-AF65-F5344CB8AC3E}">
        <p14:creationId xmlns:p14="http://schemas.microsoft.com/office/powerpoint/2010/main" val="1937129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FCE6BF-DB75-C926-765B-49843E998C07}"/>
            </a:ext>
          </a:extLst>
        </p:cNvPr>
        <p:cNvGrpSpPr/>
        <p:nvPr/>
      </p:nvGrpSpPr>
      <p:grpSpPr>
        <a:xfrm>
          <a:off x="0" y="0"/>
          <a:ext cx="0" cy="0"/>
          <a:chOff x="0" y="0"/>
          <a:chExt cx="0" cy="0"/>
        </a:xfrm>
      </p:grpSpPr>
      <p:sp>
        <p:nvSpPr>
          <p:cNvPr id="15" name="Text Placeholder 14">
            <a:extLst>
              <a:ext uri="{FF2B5EF4-FFF2-40B4-BE49-F238E27FC236}">
                <a16:creationId xmlns:a16="http://schemas.microsoft.com/office/drawing/2014/main" id="{9DCA72CF-6487-74BE-998B-26C3286CFB91}"/>
              </a:ext>
            </a:extLst>
          </p:cNvPr>
          <p:cNvSpPr>
            <a:spLocks noGrp="1"/>
          </p:cNvSpPr>
          <p:nvPr>
            <p:ph type="body" sz="half" idx="13"/>
          </p:nvPr>
        </p:nvSpPr>
        <p:spPr>
          <a:xfrm>
            <a:off x="562326" y="1687081"/>
            <a:ext cx="5325620" cy="3127516"/>
          </a:xfrm>
        </p:spPr>
        <p:txBody>
          <a:bodyPr>
            <a:normAutofit/>
          </a:bodyPr>
          <a:lstStyle/>
          <a:p>
            <a:pPr marL="171450" indent="-171450">
              <a:buFont typeface="Arial" panose="020B0604020202020204" pitchFamily="34" charset="0"/>
              <a:buChar char="•"/>
            </a:pPr>
            <a:r>
              <a:rPr lang="en-US" sz="1400" b="1" dirty="0"/>
              <a:t>If your facility has a significant deficiency:  </a:t>
            </a:r>
          </a:p>
          <a:p>
            <a:pPr marL="628650" lvl="2" indent="-171450">
              <a:lnSpc>
                <a:spcPct val="100000"/>
              </a:lnSpc>
              <a:spcBef>
                <a:spcPts val="1000"/>
              </a:spcBef>
              <a:buFont typeface="Arial" panose="020B0604020202020204" pitchFamily="34" charset="0"/>
              <a:buChar char="•"/>
            </a:pPr>
            <a:r>
              <a:rPr lang="en-US" dirty="0">
                <a:solidFill>
                  <a:srgbClr val="636462"/>
                </a:solidFill>
                <a:latin typeface="Arial" panose="020B0604020202020204" pitchFamily="34" charset="0"/>
                <a:ea typeface="Open Sans" panose="020B0606030504020204" pitchFamily="34" charset="0"/>
                <a:cs typeface="Arial" panose="020B0604020202020204" pitchFamily="34" charset="0"/>
              </a:rPr>
              <a:t>Within 30 days: Consult with your regulating agency to discuss how you plan to proceed. </a:t>
            </a:r>
          </a:p>
          <a:p>
            <a:pPr marL="628650" lvl="2" indent="-171450">
              <a:lnSpc>
                <a:spcPct val="100000"/>
              </a:lnSpc>
              <a:spcBef>
                <a:spcPts val="1000"/>
              </a:spcBef>
              <a:buFont typeface="Arial" panose="020B0604020202020204" pitchFamily="34" charset="0"/>
              <a:buChar char="•"/>
            </a:pPr>
            <a:r>
              <a:rPr lang="en-US" dirty="0">
                <a:solidFill>
                  <a:srgbClr val="636462"/>
                </a:solidFill>
                <a:latin typeface="Arial" panose="020B0604020202020204" pitchFamily="34" charset="0"/>
                <a:ea typeface="Open Sans" panose="020B0606030504020204" pitchFamily="34" charset="0"/>
                <a:cs typeface="Arial" panose="020B0604020202020204" pitchFamily="34" charset="0"/>
              </a:rPr>
              <a:t>Within 45 days- provide a written response to your regulating agency that includes a summary of your plan for addressing the deficiency. </a:t>
            </a:r>
          </a:p>
          <a:p>
            <a:pPr marL="628650" lvl="2" indent="-171450">
              <a:lnSpc>
                <a:spcPct val="100000"/>
              </a:lnSpc>
              <a:spcBef>
                <a:spcPts val="1000"/>
              </a:spcBef>
              <a:buFont typeface="Arial" panose="020B0604020202020204" pitchFamily="34" charset="0"/>
              <a:buChar char="•"/>
            </a:pPr>
            <a:r>
              <a:rPr lang="en-US" dirty="0">
                <a:solidFill>
                  <a:srgbClr val="636462"/>
                </a:solidFill>
                <a:latin typeface="Arial" panose="020B0604020202020204" pitchFamily="34" charset="0"/>
                <a:ea typeface="Open Sans" panose="020B0606030504020204" pitchFamily="34" charset="0"/>
                <a:cs typeface="Arial" panose="020B0604020202020204" pitchFamily="34" charset="0"/>
              </a:rPr>
              <a:t>Within 120 days- correct any deficiency or have an approved corrective action plan on file with your regulating agency. </a:t>
            </a:r>
          </a:p>
          <a:p>
            <a:pPr marL="628650" lvl="2" indent="-171450">
              <a:lnSpc>
                <a:spcPct val="100000"/>
              </a:lnSpc>
              <a:spcBef>
                <a:spcPts val="1000"/>
              </a:spcBef>
              <a:buFont typeface="Arial" panose="020B0604020202020204" pitchFamily="34" charset="0"/>
              <a:buChar char="•"/>
            </a:pPr>
            <a:r>
              <a:rPr lang="en-US" dirty="0">
                <a:solidFill>
                  <a:srgbClr val="636462"/>
                </a:solidFill>
                <a:latin typeface="Arial" panose="020B0604020202020204" pitchFamily="34" charset="0"/>
                <a:ea typeface="Open Sans" panose="020B0606030504020204" pitchFamily="34" charset="0"/>
                <a:cs typeface="Arial" panose="020B0604020202020204" pitchFamily="34" charset="0"/>
              </a:rPr>
              <a:t>Within 30 days of fixing a deficiency- inform your regulating agency and include photographs or other documentation that supports your resolution of the deficiency. </a:t>
            </a:r>
          </a:p>
          <a:p>
            <a:pPr marL="628650" lvl="2" indent="-171450">
              <a:lnSpc>
                <a:spcPct val="100000"/>
              </a:lnSpc>
              <a:spcBef>
                <a:spcPts val="1000"/>
              </a:spcBef>
              <a:buFont typeface="Arial" panose="020B0604020202020204" pitchFamily="34" charset="0"/>
              <a:buChar char="•"/>
            </a:pPr>
            <a:endParaRPr lang="en-US" dirty="0">
              <a:solidFill>
                <a:srgbClr val="636462"/>
              </a:solidFill>
              <a:latin typeface="Arial" panose="020B0604020202020204" pitchFamily="34" charset="0"/>
              <a:ea typeface="Open Sans" panose="020B0606030504020204" pitchFamily="34" charset="0"/>
              <a:cs typeface="Arial" panose="020B0604020202020204" pitchFamily="34" charset="0"/>
            </a:endParaRPr>
          </a:p>
          <a:p>
            <a:pPr marL="628650" lvl="2" indent="-171450">
              <a:lnSpc>
                <a:spcPct val="100000"/>
              </a:lnSpc>
              <a:spcBef>
                <a:spcPts val="1000"/>
              </a:spcBef>
              <a:buFont typeface="Arial" panose="020B0604020202020204" pitchFamily="34" charset="0"/>
              <a:buChar char="•"/>
            </a:pPr>
            <a:endParaRPr lang="en-US" dirty="0">
              <a:solidFill>
                <a:srgbClr val="636462"/>
              </a:solidFill>
              <a:latin typeface="Arial" panose="020B0604020202020204" pitchFamily="34" charset="0"/>
              <a:ea typeface="Open Sans" panose="020B0606030504020204" pitchFamily="34" charset="0"/>
              <a:cs typeface="Arial" panose="020B0604020202020204" pitchFamily="34" charset="0"/>
            </a:endParaRPr>
          </a:p>
        </p:txBody>
      </p:sp>
      <p:sp>
        <p:nvSpPr>
          <p:cNvPr id="4" name="Title 3">
            <a:extLst>
              <a:ext uri="{FF2B5EF4-FFF2-40B4-BE49-F238E27FC236}">
                <a16:creationId xmlns:a16="http://schemas.microsoft.com/office/drawing/2014/main" id="{47109EFF-385F-2F40-0520-08E95D0ED09C}"/>
              </a:ext>
            </a:extLst>
          </p:cNvPr>
          <p:cNvSpPr>
            <a:spLocks noGrp="1"/>
          </p:cNvSpPr>
          <p:nvPr>
            <p:ph type="title"/>
          </p:nvPr>
        </p:nvSpPr>
        <p:spPr>
          <a:xfrm>
            <a:off x="1587260" y="124879"/>
            <a:ext cx="9601200" cy="658605"/>
          </a:xfrm>
        </p:spPr>
        <p:txBody>
          <a:bodyPr>
            <a:normAutofit/>
          </a:bodyPr>
          <a:lstStyle/>
          <a:p>
            <a:pPr algn="ctr"/>
            <a:r>
              <a:rPr lang="en-US" sz="2800" dirty="0"/>
              <a:t>Sanitary Survey Compliance- Responding to the Report</a:t>
            </a:r>
          </a:p>
        </p:txBody>
      </p:sp>
      <p:sp>
        <p:nvSpPr>
          <p:cNvPr id="20" name="Text Placeholder 14">
            <a:extLst>
              <a:ext uri="{FF2B5EF4-FFF2-40B4-BE49-F238E27FC236}">
                <a16:creationId xmlns:a16="http://schemas.microsoft.com/office/drawing/2014/main" id="{C6C4B935-222F-4773-D053-783C193A70B9}"/>
              </a:ext>
            </a:extLst>
          </p:cNvPr>
          <p:cNvSpPr txBox="1">
            <a:spLocks/>
          </p:cNvSpPr>
          <p:nvPr/>
        </p:nvSpPr>
        <p:spPr>
          <a:xfrm>
            <a:off x="6458225" y="1496601"/>
            <a:ext cx="4937269" cy="4251121"/>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200" b="0" i="0" kern="1200">
                <a:solidFill>
                  <a:srgbClr val="636462"/>
                </a:solidFill>
                <a:latin typeface="Arial" panose="020B0604020202020204" pitchFamily="34" charset="0"/>
                <a:ea typeface="Open Sans" panose="020B0606030504020204" pitchFamily="34"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endParaRPr lang="en-US" dirty="0"/>
          </a:p>
        </p:txBody>
      </p:sp>
      <p:pic>
        <p:nvPicPr>
          <p:cNvPr id="9" name="Picture 8" descr="Text&#10;&#10;AI-generated content may be incorrect.">
            <a:extLst>
              <a:ext uri="{FF2B5EF4-FFF2-40B4-BE49-F238E27FC236}">
                <a16:creationId xmlns:a16="http://schemas.microsoft.com/office/drawing/2014/main" id="{0F0BFB16-872C-FDBE-F09E-41AF8D23320E}"/>
              </a:ext>
            </a:extLst>
          </p:cNvPr>
          <p:cNvPicPr>
            <a:picLocks noChangeAspect="1"/>
          </p:cNvPicPr>
          <p:nvPr/>
        </p:nvPicPr>
        <p:blipFill>
          <a:blip r:embed="rId2"/>
          <a:stretch>
            <a:fillRect/>
          </a:stretch>
        </p:blipFill>
        <p:spPr>
          <a:xfrm>
            <a:off x="6078039" y="783485"/>
            <a:ext cx="6037543" cy="5099730"/>
          </a:xfrm>
          <a:prstGeom prst="rect">
            <a:avLst/>
          </a:prstGeom>
        </p:spPr>
      </p:pic>
    </p:spTree>
    <p:extLst>
      <p:ext uri="{BB962C8B-B14F-4D97-AF65-F5344CB8AC3E}">
        <p14:creationId xmlns:p14="http://schemas.microsoft.com/office/powerpoint/2010/main" val="1551472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968285-8D60-9628-73F2-60209F1B2916}"/>
            </a:ext>
          </a:extLst>
        </p:cNvPr>
        <p:cNvGrpSpPr/>
        <p:nvPr/>
      </p:nvGrpSpPr>
      <p:grpSpPr>
        <a:xfrm>
          <a:off x="0" y="0"/>
          <a:ext cx="0" cy="0"/>
          <a:chOff x="0" y="0"/>
          <a:chExt cx="0" cy="0"/>
        </a:xfrm>
      </p:grpSpPr>
      <p:sp>
        <p:nvSpPr>
          <p:cNvPr id="15" name="Text Placeholder 14">
            <a:extLst>
              <a:ext uri="{FF2B5EF4-FFF2-40B4-BE49-F238E27FC236}">
                <a16:creationId xmlns:a16="http://schemas.microsoft.com/office/drawing/2014/main" id="{6BBA96D4-6D02-1F2F-52B5-B06CC894CE50}"/>
              </a:ext>
            </a:extLst>
          </p:cNvPr>
          <p:cNvSpPr>
            <a:spLocks noGrp="1"/>
          </p:cNvSpPr>
          <p:nvPr>
            <p:ph type="body" sz="half" idx="13"/>
          </p:nvPr>
        </p:nvSpPr>
        <p:spPr>
          <a:xfrm>
            <a:off x="1135518" y="1115585"/>
            <a:ext cx="10163853" cy="2000839"/>
          </a:xfrm>
        </p:spPr>
        <p:txBody>
          <a:bodyPr>
            <a:normAutofit/>
          </a:bodyPr>
          <a:lstStyle/>
          <a:p>
            <a:r>
              <a:rPr lang="en-US" sz="1400" b="1" dirty="0"/>
              <a:t>Corrective Action Plans: </a:t>
            </a:r>
          </a:p>
          <a:p>
            <a:pPr marL="171450" indent="-171450">
              <a:lnSpc>
                <a:spcPct val="100000"/>
              </a:lnSpc>
              <a:buFont typeface="Arial" panose="020B0604020202020204" pitchFamily="34" charset="0"/>
              <a:buChar char="•"/>
            </a:pPr>
            <a:r>
              <a:rPr lang="en-US" dirty="0"/>
              <a:t>If your facility has a significant deficiency that can’t be corrected within 120 days a Corrective Action Plan will be required:</a:t>
            </a:r>
          </a:p>
          <a:p>
            <a:pPr marL="171450" indent="-171450">
              <a:lnSpc>
                <a:spcPct val="100000"/>
              </a:lnSpc>
              <a:buFont typeface="Arial" panose="020B0604020202020204" pitchFamily="34" charset="0"/>
              <a:buChar char="•"/>
            </a:pPr>
            <a:endParaRPr lang="en-US" dirty="0"/>
          </a:p>
          <a:p>
            <a:pPr marL="628650" lvl="1" indent="-171450">
              <a:buFont typeface="Arial" panose="020B0604020202020204" pitchFamily="34" charset="0"/>
              <a:buChar char="•"/>
            </a:pPr>
            <a:r>
              <a:rPr lang="en-US" sz="1200" dirty="0">
                <a:solidFill>
                  <a:srgbClr val="636462"/>
                </a:solidFill>
                <a:latin typeface="Arial" panose="020B0604020202020204" pitchFamily="34" charset="0"/>
                <a:ea typeface="Open Sans" panose="020B0606030504020204" pitchFamily="34" charset="0"/>
                <a:cs typeface="Arial" panose="020B0604020202020204" pitchFamily="34" charset="0"/>
              </a:rPr>
              <a:t>Must include specific actions and dates of compliance (milestones). </a:t>
            </a:r>
          </a:p>
          <a:p>
            <a:pPr marL="628650" lvl="1" indent="-171450">
              <a:buFont typeface="Arial" panose="020B0604020202020204" pitchFamily="34" charset="0"/>
              <a:buChar char="•"/>
            </a:pPr>
            <a:r>
              <a:rPr lang="en-US" sz="1200" dirty="0">
                <a:solidFill>
                  <a:srgbClr val="636462"/>
                </a:solidFill>
                <a:latin typeface="Arial" panose="020B0604020202020204" pitchFamily="34" charset="0"/>
                <a:ea typeface="Open Sans" panose="020B0606030504020204" pitchFamily="34" charset="0"/>
                <a:cs typeface="Arial" panose="020B0604020202020204" pitchFamily="34" charset="0"/>
              </a:rPr>
              <a:t>Subject to review and revision by your regulating agency. </a:t>
            </a:r>
          </a:p>
          <a:p>
            <a:pPr marL="628650" lvl="1" indent="-171450">
              <a:buFont typeface="Arial" panose="020B0604020202020204" pitchFamily="34" charset="0"/>
              <a:buChar char="•"/>
            </a:pPr>
            <a:r>
              <a:rPr lang="en-US" sz="1200" dirty="0">
                <a:solidFill>
                  <a:srgbClr val="636462"/>
                </a:solidFill>
                <a:latin typeface="Arial" panose="020B0604020202020204" pitchFamily="34" charset="0"/>
                <a:ea typeface="Open Sans" panose="020B0606030504020204" pitchFamily="34" charset="0"/>
                <a:cs typeface="Arial" panose="020B0604020202020204" pitchFamily="34" charset="0"/>
              </a:rPr>
              <a:t>Proposed dates should be reasonable and extensions are allowed. </a:t>
            </a:r>
          </a:p>
          <a:p>
            <a:pPr marL="628650" lvl="1" indent="-171450">
              <a:buFont typeface="Arial" panose="020B0604020202020204" pitchFamily="34" charset="0"/>
              <a:buChar char="•"/>
            </a:pPr>
            <a:r>
              <a:rPr lang="en-US" sz="1200" dirty="0">
                <a:solidFill>
                  <a:srgbClr val="636462"/>
                </a:solidFill>
                <a:latin typeface="Arial" panose="020B0604020202020204" pitchFamily="34" charset="0"/>
                <a:ea typeface="Open Sans" panose="020B0606030504020204" pitchFamily="34" charset="0"/>
                <a:cs typeface="Arial" panose="020B0604020202020204" pitchFamily="34" charset="0"/>
              </a:rPr>
              <a:t>Extensions should be requested before the compliance date and not after the fact. </a:t>
            </a:r>
          </a:p>
          <a:p>
            <a:pPr marL="628650" lvl="1" indent="-171450">
              <a:buFont typeface="Arial" panose="020B0604020202020204" pitchFamily="34" charset="0"/>
              <a:buChar char="•"/>
            </a:pPr>
            <a:endParaRPr lang="en-US" sz="1200" dirty="0">
              <a:solidFill>
                <a:srgbClr val="636462"/>
              </a:solidFill>
              <a:latin typeface="Arial" panose="020B0604020202020204" pitchFamily="34" charset="0"/>
              <a:ea typeface="Open Sans" panose="020B0606030504020204" pitchFamily="34" charset="0"/>
              <a:cs typeface="Arial" panose="020B0604020202020204" pitchFamily="34" charset="0"/>
            </a:endParaRPr>
          </a:p>
          <a:p>
            <a:pPr lvl="1"/>
            <a:endParaRPr lang="en-US" sz="1200" dirty="0">
              <a:solidFill>
                <a:srgbClr val="636462"/>
              </a:solidFill>
              <a:latin typeface="Arial" panose="020B0604020202020204" pitchFamily="34" charset="0"/>
              <a:ea typeface="Open Sans" panose="020B0606030504020204" pitchFamily="34" charset="0"/>
              <a:cs typeface="Arial" panose="020B0604020202020204" pitchFamily="34" charset="0"/>
            </a:endParaRPr>
          </a:p>
        </p:txBody>
      </p:sp>
      <p:sp>
        <p:nvSpPr>
          <p:cNvPr id="4" name="Title 3">
            <a:extLst>
              <a:ext uri="{FF2B5EF4-FFF2-40B4-BE49-F238E27FC236}">
                <a16:creationId xmlns:a16="http://schemas.microsoft.com/office/drawing/2014/main" id="{4B094A25-54C7-B915-6B76-C4BE512BB39C}"/>
              </a:ext>
            </a:extLst>
          </p:cNvPr>
          <p:cNvSpPr>
            <a:spLocks noGrp="1"/>
          </p:cNvSpPr>
          <p:nvPr>
            <p:ph type="title"/>
          </p:nvPr>
        </p:nvSpPr>
        <p:spPr>
          <a:xfrm>
            <a:off x="1587260" y="124879"/>
            <a:ext cx="9601200" cy="658605"/>
          </a:xfrm>
        </p:spPr>
        <p:txBody>
          <a:bodyPr>
            <a:normAutofit/>
          </a:bodyPr>
          <a:lstStyle/>
          <a:p>
            <a:pPr algn="ctr"/>
            <a:r>
              <a:rPr lang="en-US" sz="2800" dirty="0"/>
              <a:t>Sanitary Survey Compliance- Corrective Action Plans</a:t>
            </a:r>
          </a:p>
        </p:txBody>
      </p:sp>
      <p:sp>
        <p:nvSpPr>
          <p:cNvPr id="20" name="Text Placeholder 14">
            <a:extLst>
              <a:ext uri="{FF2B5EF4-FFF2-40B4-BE49-F238E27FC236}">
                <a16:creationId xmlns:a16="http://schemas.microsoft.com/office/drawing/2014/main" id="{90A5B2B5-4E27-B002-D05A-733F95666060}"/>
              </a:ext>
            </a:extLst>
          </p:cNvPr>
          <p:cNvSpPr txBox="1">
            <a:spLocks/>
          </p:cNvSpPr>
          <p:nvPr/>
        </p:nvSpPr>
        <p:spPr>
          <a:xfrm>
            <a:off x="6458225" y="1496601"/>
            <a:ext cx="4937269" cy="4251121"/>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200" b="0" i="0" kern="1200">
                <a:solidFill>
                  <a:srgbClr val="636462"/>
                </a:solidFill>
                <a:latin typeface="Arial" panose="020B0604020202020204" pitchFamily="34" charset="0"/>
                <a:ea typeface="Open Sans" panose="020B0606030504020204" pitchFamily="34"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endParaRPr lang="en-US" dirty="0"/>
          </a:p>
        </p:txBody>
      </p:sp>
      <p:pic>
        <p:nvPicPr>
          <p:cNvPr id="7" name="Picture 6">
            <a:extLst>
              <a:ext uri="{FF2B5EF4-FFF2-40B4-BE49-F238E27FC236}">
                <a16:creationId xmlns:a16="http://schemas.microsoft.com/office/drawing/2014/main" id="{3CAD0005-6FEA-8CA9-933F-7102F4D7EF51}"/>
              </a:ext>
            </a:extLst>
          </p:cNvPr>
          <p:cNvPicPr>
            <a:picLocks noChangeAspect="1"/>
          </p:cNvPicPr>
          <p:nvPr/>
        </p:nvPicPr>
        <p:blipFill>
          <a:blip r:embed="rId2"/>
          <a:stretch>
            <a:fillRect/>
          </a:stretch>
        </p:blipFill>
        <p:spPr>
          <a:xfrm>
            <a:off x="2440613" y="3234388"/>
            <a:ext cx="7941786" cy="3069525"/>
          </a:xfrm>
          <a:prstGeom prst="rect">
            <a:avLst/>
          </a:prstGeom>
        </p:spPr>
      </p:pic>
    </p:spTree>
    <p:extLst>
      <p:ext uri="{BB962C8B-B14F-4D97-AF65-F5344CB8AC3E}">
        <p14:creationId xmlns:p14="http://schemas.microsoft.com/office/powerpoint/2010/main" val="3177216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816D2D-D1E0-F25B-8A07-3949880785A1}"/>
            </a:ext>
          </a:extLst>
        </p:cNvPr>
        <p:cNvGrpSpPr/>
        <p:nvPr/>
      </p:nvGrpSpPr>
      <p:grpSpPr>
        <a:xfrm>
          <a:off x="0" y="0"/>
          <a:ext cx="0" cy="0"/>
          <a:chOff x="0" y="0"/>
          <a:chExt cx="0" cy="0"/>
        </a:xfrm>
      </p:grpSpPr>
      <p:sp>
        <p:nvSpPr>
          <p:cNvPr id="15" name="Text Placeholder 14">
            <a:extLst>
              <a:ext uri="{FF2B5EF4-FFF2-40B4-BE49-F238E27FC236}">
                <a16:creationId xmlns:a16="http://schemas.microsoft.com/office/drawing/2014/main" id="{A428418F-BF40-A43A-4366-6F67CC66CA7A}"/>
              </a:ext>
            </a:extLst>
          </p:cNvPr>
          <p:cNvSpPr>
            <a:spLocks noGrp="1"/>
          </p:cNvSpPr>
          <p:nvPr>
            <p:ph type="body" sz="half" idx="13"/>
          </p:nvPr>
        </p:nvSpPr>
        <p:spPr>
          <a:xfrm>
            <a:off x="491706" y="1164566"/>
            <a:ext cx="9739222" cy="4713719"/>
          </a:xfrm>
        </p:spPr>
        <p:txBody>
          <a:bodyPr>
            <a:normAutofit lnSpcReduction="10000"/>
          </a:bodyPr>
          <a:lstStyle/>
          <a:p>
            <a:pPr marL="171450" indent="-171450">
              <a:buFont typeface="Arial" panose="020B0604020202020204" pitchFamily="34" charset="0"/>
              <a:buChar char="•"/>
            </a:pPr>
            <a:r>
              <a:rPr lang="en-US" sz="1400" b="1" dirty="0">
                <a:solidFill>
                  <a:srgbClr val="636462"/>
                </a:solidFill>
                <a:latin typeface="Arial" panose="020B0604020202020204" pitchFamily="34" charset="0"/>
                <a:ea typeface="Open Sans" panose="020B0606030504020204" pitchFamily="34" charset="0"/>
                <a:cs typeface="Arial" panose="020B0604020202020204" pitchFamily="34" charset="0"/>
              </a:rPr>
              <a:t>Tier 1- Required within 24 hours when there is an immediate, significant risk to human health</a:t>
            </a:r>
          </a:p>
          <a:p>
            <a:pPr marL="628650" lvl="1" indent="-171450">
              <a:buFont typeface="Arial" panose="020B0604020202020204" pitchFamily="34" charset="0"/>
              <a:buChar char="•"/>
            </a:pPr>
            <a:r>
              <a:rPr lang="en-US" dirty="0">
                <a:solidFill>
                  <a:srgbClr val="636462"/>
                </a:solidFill>
                <a:latin typeface="Arial" panose="020B0604020202020204" pitchFamily="34" charset="0"/>
                <a:ea typeface="Open Sans" panose="020B0606030504020204" pitchFamily="34" charset="0"/>
                <a:cs typeface="Arial" panose="020B0604020202020204" pitchFamily="34" charset="0"/>
              </a:rPr>
              <a:t>E. coli contamination, Nitrate MCL violation, Lead Action Level Exceedance</a:t>
            </a:r>
          </a:p>
          <a:p>
            <a:pPr marL="628650" lvl="1" indent="-171450">
              <a:buFont typeface="Arial" panose="020B0604020202020204" pitchFamily="34" charset="0"/>
              <a:buChar char="•"/>
            </a:pPr>
            <a:r>
              <a:rPr lang="en-US" dirty="0">
                <a:solidFill>
                  <a:srgbClr val="636462"/>
                </a:solidFill>
                <a:latin typeface="Arial" panose="020B0604020202020204" pitchFamily="34" charset="0"/>
                <a:ea typeface="Open Sans" panose="020B0606030504020204" pitchFamily="34" charset="0"/>
                <a:cs typeface="Arial" panose="020B0604020202020204" pitchFamily="34" charset="0"/>
              </a:rPr>
              <a:t>Must use media outlets such as television, radio, and newspapers, post their notice in public places, personally deliver a notice to their customers, or an alternative method approved by the regulating agency</a:t>
            </a:r>
          </a:p>
          <a:p>
            <a:pPr marL="1085850" lvl="2" indent="-171450">
              <a:buFont typeface="Arial" panose="020B0604020202020204" pitchFamily="34" charset="0"/>
              <a:buChar char="•"/>
            </a:pPr>
            <a:endParaRPr lang="en-US" dirty="0">
              <a:solidFill>
                <a:srgbClr val="636462"/>
              </a:solidFill>
              <a:latin typeface="Arial" panose="020B0604020202020204" pitchFamily="34" charset="0"/>
              <a:ea typeface="Open Sans" panose="020B0606030504020204" pitchFamily="34" charset="0"/>
              <a:cs typeface="Arial" panose="020B0604020202020204" pitchFamily="34" charset="0"/>
            </a:endParaRPr>
          </a:p>
          <a:p>
            <a:pPr marL="171450" indent="-171450">
              <a:buFont typeface="Arial" panose="020B0604020202020204" pitchFamily="34" charset="0"/>
              <a:buChar char="•"/>
            </a:pPr>
            <a:r>
              <a:rPr lang="en-US" sz="1400" b="1" dirty="0">
                <a:solidFill>
                  <a:srgbClr val="636462"/>
                </a:solidFill>
                <a:latin typeface="Arial" panose="020B0604020202020204" pitchFamily="34" charset="0"/>
                <a:ea typeface="Open Sans" panose="020B0606030504020204" pitchFamily="34" charset="0"/>
                <a:cs typeface="Arial" panose="020B0604020202020204" pitchFamily="34" charset="0"/>
              </a:rPr>
              <a:t>Tier 2- As soon as possible but required within 30 days of the violation.  </a:t>
            </a:r>
          </a:p>
          <a:p>
            <a:pPr marL="628650" lvl="1" indent="-171450">
              <a:buFont typeface="Arial" panose="020B0604020202020204" pitchFamily="34" charset="0"/>
              <a:buChar char="•"/>
            </a:pPr>
            <a:r>
              <a:rPr lang="en-US" dirty="0">
                <a:solidFill>
                  <a:srgbClr val="636462"/>
                </a:solidFill>
                <a:latin typeface="Arial" panose="020B0604020202020204" pitchFamily="34" charset="0"/>
                <a:ea typeface="Open Sans" panose="020B0606030504020204" pitchFamily="34" charset="0"/>
                <a:cs typeface="Arial" panose="020B0604020202020204" pitchFamily="34" charset="0"/>
              </a:rPr>
              <a:t>Required when water systems exceed EPA or state standards or if water hasn’t been treated properly but doesn’t pose an immediate health risk. </a:t>
            </a:r>
          </a:p>
          <a:p>
            <a:pPr marL="628650" lvl="1" indent="-171450">
              <a:buFont typeface="Arial" panose="020B0604020202020204" pitchFamily="34" charset="0"/>
              <a:buChar char="•"/>
            </a:pPr>
            <a:r>
              <a:rPr lang="en-US" dirty="0">
                <a:solidFill>
                  <a:srgbClr val="636462"/>
                </a:solidFill>
                <a:latin typeface="Arial" panose="020B0604020202020204" pitchFamily="34" charset="0"/>
                <a:ea typeface="Open Sans" panose="020B0606030504020204" pitchFamily="34" charset="0"/>
                <a:cs typeface="Arial" panose="020B0604020202020204" pitchFamily="34" charset="0"/>
              </a:rPr>
              <a:t>Notice may be provided via the media, posting, or through the mail.</a:t>
            </a:r>
          </a:p>
          <a:p>
            <a:pPr marL="1085850" lvl="2" indent="-171450">
              <a:buFont typeface="Arial" panose="020B0604020202020204" pitchFamily="34" charset="0"/>
              <a:buChar char="•"/>
            </a:pPr>
            <a:endParaRPr lang="en-US" dirty="0">
              <a:solidFill>
                <a:srgbClr val="636462"/>
              </a:solidFill>
              <a:latin typeface="Arial" panose="020B0604020202020204" pitchFamily="34" charset="0"/>
              <a:ea typeface="Open Sans" panose="020B0606030504020204" pitchFamily="34" charset="0"/>
              <a:cs typeface="Arial" panose="020B0604020202020204" pitchFamily="34" charset="0"/>
            </a:endParaRPr>
          </a:p>
          <a:p>
            <a:pPr marL="171450" indent="-171450">
              <a:lnSpc>
                <a:spcPct val="100000"/>
              </a:lnSpc>
              <a:buFont typeface="Arial" panose="020B0604020202020204" pitchFamily="34" charset="0"/>
              <a:buChar char="•"/>
            </a:pPr>
            <a:r>
              <a:rPr lang="en-US" sz="1400" b="1" dirty="0">
                <a:solidFill>
                  <a:srgbClr val="636462"/>
                </a:solidFill>
                <a:latin typeface="Arial" panose="020B0604020202020204" pitchFamily="34" charset="0"/>
                <a:ea typeface="Open Sans" panose="020B0606030504020204" pitchFamily="34" charset="0"/>
                <a:cs typeface="Arial" panose="020B0604020202020204" pitchFamily="34" charset="0"/>
              </a:rPr>
              <a:t>Tier 3- Required annually when violating a drinking water standard that does not have a direct impact on human health (example: monitoring violations) </a:t>
            </a:r>
          </a:p>
          <a:p>
            <a:pPr marL="628650" lvl="1" indent="-171450">
              <a:buFont typeface="Arial" panose="020B0604020202020204" pitchFamily="34" charset="0"/>
              <a:buChar char="•"/>
            </a:pPr>
            <a:r>
              <a:rPr lang="en-US" dirty="0">
                <a:solidFill>
                  <a:srgbClr val="636462"/>
                </a:solidFill>
                <a:latin typeface="Arial" panose="020B0604020202020204" pitchFamily="34" charset="0"/>
                <a:ea typeface="Open Sans" panose="020B0606030504020204" pitchFamily="34" charset="0"/>
                <a:cs typeface="Arial" panose="020B0604020202020204" pitchFamily="34" charset="0"/>
              </a:rPr>
              <a:t>Notice may be provided via the media, posting, or through the mail.</a:t>
            </a:r>
          </a:p>
          <a:p>
            <a:pPr marL="628650" lvl="1" indent="-171450">
              <a:buFont typeface="Arial" panose="020B0604020202020204" pitchFamily="34" charset="0"/>
              <a:buChar char="•"/>
            </a:pPr>
            <a:r>
              <a:rPr lang="en-US" dirty="0">
                <a:solidFill>
                  <a:srgbClr val="636462"/>
                </a:solidFill>
                <a:latin typeface="Arial" panose="020B0604020202020204" pitchFamily="34" charset="0"/>
                <a:ea typeface="Open Sans" panose="020B0606030504020204" pitchFamily="34" charset="0"/>
                <a:cs typeface="Arial" panose="020B0604020202020204" pitchFamily="34" charset="0"/>
              </a:rPr>
              <a:t>Consumer Confidence Reports (CCR) can be utilized by Community Water Systems for Tier 3 notifications. </a:t>
            </a:r>
          </a:p>
          <a:p>
            <a:pPr marL="1085850" lvl="2" indent="-171450">
              <a:buFont typeface="Arial" panose="020B0604020202020204" pitchFamily="34" charset="0"/>
              <a:buChar char="•"/>
            </a:pPr>
            <a:r>
              <a:rPr lang="en-US" sz="1400" dirty="0">
                <a:solidFill>
                  <a:srgbClr val="636462"/>
                </a:solidFill>
                <a:latin typeface="Arial" panose="020B0604020202020204" pitchFamily="34" charset="0"/>
                <a:ea typeface="Open Sans" panose="020B0606030504020204" pitchFamily="34" charset="0"/>
                <a:cs typeface="Arial" panose="020B0604020202020204" pitchFamily="34" charset="0"/>
              </a:rPr>
              <a:t>Due to water system customers by July 1st of each year. </a:t>
            </a:r>
          </a:p>
          <a:p>
            <a:pPr marL="1085850" lvl="2" indent="-171450">
              <a:buFont typeface="Arial" panose="020B0604020202020204" pitchFamily="34" charset="0"/>
              <a:buChar char="•"/>
            </a:pPr>
            <a:r>
              <a:rPr lang="en-US" sz="1400" dirty="0">
                <a:solidFill>
                  <a:srgbClr val="636462"/>
                </a:solidFill>
                <a:latin typeface="Arial" panose="020B0604020202020204" pitchFamily="34" charset="0"/>
                <a:ea typeface="Open Sans" panose="020B0606030504020204" pitchFamily="34" charset="0"/>
                <a:cs typeface="Arial" panose="020B0604020202020204" pitchFamily="34" charset="0"/>
              </a:rPr>
              <a:t>Certificate of Delivery due to regulatory agency by Sept 1st of each year showing CCR was delivered to customers. </a:t>
            </a:r>
          </a:p>
          <a:p>
            <a:pPr marL="171450" indent="-171450">
              <a:lnSpc>
                <a:spcPct val="110000"/>
              </a:lnSpc>
              <a:buFont typeface="Arial" panose="020B0604020202020204" pitchFamily="34" charset="0"/>
              <a:buChar char="•"/>
            </a:pPr>
            <a:r>
              <a:rPr lang="en-US" sz="1400" b="1" dirty="0"/>
              <a:t>Templates: </a:t>
            </a:r>
            <a:r>
              <a:rPr lang="en-US" sz="1400" dirty="0"/>
              <a:t>Templates provided by your regulatory agency will contain all required items with some items that must be completed by the water system as every situation is unique. </a:t>
            </a:r>
          </a:p>
          <a:p>
            <a:pPr marL="171450" indent="-171450">
              <a:buFont typeface="Arial" panose="020B0604020202020204" pitchFamily="34" charset="0"/>
              <a:buChar char="•"/>
            </a:pPr>
            <a:endParaRPr lang="en-US" sz="1400" b="1" dirty="0">
              <a:solidFill>
                <a:srgbClr val="636462"/>
              </a:solidFill>
              <a:latin typeface="Arial" panose="020B0604020202020204" pitchFamily="34" charset="0"/>
              <a:ea typeface="Open Sans" panose="020B0606030504020204" pitchFamily="34" charset="0"/>
              <a:cs typeface="Arial" panose="020B0604020202020204" pitchFamily="34" charset="0"/>
            </a:endParaRPr>
          </a:p>
          <a:p>
            <a:pPr marL="1085850" lvl="2" indent="-171450">
              <a:buFont typeface="Arial" panose="020B0604020202020204" pitchFamily="34" charset="0"/>
              <a:buChar char="•"/>
            </a:pPr>
            <a:endParaRPr lang="en-US" dirty="0">
              <a:solidFill>
                <a:srgbClr val="636462"/>
              </a:solidFill>
              <a:latin typeface="Arial" panose="020B0604020202020204" pitchFamily="34" charset="0"/>
              <a:ea typeface="Open Sans" panose="020B0606030504020204" pitchFamily="34" charset="0"/>
              <a:cs typeface="Arial" panose="020B0604020202020204" pitchFamily="34" charset="0"/>
            </a:endParaRPr>
          </a:p>
          <a:p>
            <a:pPr lvl="1"/>
            <a:endParaRPr lang="en-US" sz="1200" dirty="0">
              <a:solidFill>
                <a:srgbClr val="636462"/>
              </a:solidFill>
              <a:latin typeface="Arial" panose="020B0604020202020204" pitchFamily="34" charset="0"/>
              <a:ea typeface="Open Sans" panose="020B0606030504020204" pitchFamily="34" charset="0"/>
              <a:cs typeface="Arial" panose="020B0604020202020204" pitchFamily="34" charset="0"/>
            </a:endParaRPr>
          </a:p>
        </p:txBody>
      </p:sp>
      <p:sp>
        <p:nvSpPr>
          <p:cNvPr id="4" name="Title 3">
            <a:extLst>
              <a:ext uri="{FF2B5EF4-FFF2-40B4-BE49-F238E27FC236}">
                <a16:creationId xmlns:a16="http://schemas.microsoft.com/office/drawing/2014/main" id="{07BA653E-0747-C908-22DC-CEDBF2C3EF04}"/>
              </a:ext>
            </a:extLst>
          </p:cNvPr>
          <p:cNvSpPr>
            <a:spLocks noGrp="1"/>
          </p:cNvSpPr>
          <p:nvPr>
            <p:ph type="title"/>
          </p:nvPr>
        </p:nvSpPr>
        <p:spPr>
          <a:xfrm>
            <a:off x="1587260" y="124879"/>
            <a:ext cx="9601200" cy="658605"/>
          </a:xfrm>
        </p:spPr>
        <p:txBody>
          <a:bodyPr>
            <a:normAutofit/>
          </a:bodyPr>
          <a:lstStyle/>
          <a:p>
            <a:pPr algn="ctr"/>
            <a:r>
              <a:rPr lang="en-US" sz="2800" dirty="0"/>
              <a:t>Public Notice Compliance- Tiers</a:t>
            </a:r>
          </a:p>
        </p:txBody>
      </p:sp>
      <p:sp>
        <p:nvSpPr>
          <p:cNvPr id="20" name="Text Placeholder 14">
            <a:extLst>
              <a:ext uri="{FF2B5EF4-FFF2-40B4-BE49-F238E27FC236}">
                <a16:creationId xmlns:a16="http://schemas.microsoft.com/office/drawing/2014/main" id="{53917836-4D4D-2CAA-9D40-F9A208BE8B2D}"/>
              </a:ext>
            </a:extLst>
          </p:cNvPr>
          <p:cNvSpPr txBox="1">
            <a:spLocks/>
          </p:cNvSpPr>
          <p:nvPr/>
        </p:nvSpPr>
        <p:spPr>
          <a:xfrm>
            <a:off x="6458225" y="1496601"/>
            <a:ext cx="4937269" cy="4251121"/>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200" b="0" i="0" kern="1200">
                <a:solidFill>
                  <a:srgbClr val="636462"/>
                </a:solidFill>
                <a:latin typeface="Arial" panose="020B0604020202020204" pitchFamily="34" charset="0"/>
                <a:ea typeface="Open Sans" panose="020B0606030504020204" pitchFamily="34"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endParaRPr lang="en-US" dirty="0"/>
          </a:p>
        </p:txBody>
      </p:sp>
      <p:pic>
        <p:nvPicPr>
          <p:cNvPr id="2" name="Picture 14" descr="Important notice Vector Images &amp; Graphics for Commercial Use | VectorStock">
            <a:extLst>
              <a:ext uri="{FF2B5EF4-FFF2-40B4-BE49-F238E27FC236}">
                <a16:creationId xmlns:a16="http://schemas.microsoft.com/office/drawing/2014/main" id="{475A7EA9-D279-B6D2-5D9D-F854A06DB2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46443" y="519986"/>
            <a:ext cx="2333537" cy="81059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4" descr="Important notice Vector Images &amp; Graphics for Commercial Use | VectorStock">
            <a:extLst>
              <a:ext uri="{FF2B5EF4-FFF2-40B4-BE49-F238E27FC236}">
                <a16:creationId xmlns:a16="http://schemas.microsoft.com/office/drawing/2014/main" id="{DB0D5892-38BC-4CEE-FE1F-2DB6E8C186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3107" y="2015339"/>
            <a:ext cx="2333537" cy="81059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4" descr="Important notice Vector Images &amp; Graphics for Commercial Use | VectorStock">
            <a:extLst>
              <a:ext uri="{FF2B5EF4-FFF2-40B4-BE49-F238E27FC236}">
                <a16:creationId xmlns:a16="http://schemas.microsoft.com/office/drawing/2014/main" id="{23BABCB5-F10F-94D9-8F42-215892AEFF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46442" y="3881530"/>
            <a:ext cx="2333537" cy="8105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4" descr="Important notice Vector Images &amp; Graphics for Commercial Use | VectorStock">
            <a:extLst>
              <a:ext uri="{FF2B5EF4-FFF2-40B4-BE49-F238E27FC236}">
                <a16:creationId xmlns:a16="http://schemas.microsoft.com/office/drawing/2014/main" id="{A98FEFBF-5569-027F-0D9E-3E88AADA87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1683" y="5693434"/>
            <a:ext cx="2333537" cy="810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2691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0AC733-6DB2-5929-505C-45CF2270813E}"/>
            </a:ext>
          </a:extLst>
        </p:cNvPr>
        <p:cNvGrpSpPr/>
        <p:nvPr/>
      </p:nvGrpSpPr>
      <p:grpSpPr>
        <a:xfrm>
          <a:off x="0" y="0"/>
          <a:ext cx="0" cy="0"/>
          <a:chOff x="0" y="0"/>
          <a:chExt cx="0" cy="0"/>
        </a:xfrm>
      </p:grpSpPr>
      <p:sp>
        <p:nvSpPr>
          <p:cNvPr id="15" name="Text Placeholder 14">
            <a:extLst>
              <a:ext uri="{FF2B5EF4-FFF2-40B4-BE49-F238E27FC236}">
                <a16:creationId xmlns:a16="http://schemas.microsoft.com/office/drawing/2014/main" id="{E722FDC7-A528-39F3-C7F4-95C81B5D3223}"/>
              </a:ext>
            </a:extLst>
          </p:cNvPr>
          <p:cNvSpPr>
            <a:spLocks noGrp="1"/>
          </p:cNvSpPr>
          <p:nvPr>
            <p:ph type="body" sz="half" idx="13"/>
          </p:nvPr>
        </p:nvSpPr>
        <p:spPr>
          <a:xfrm>
            <a:off x="141016" y="821473"/>
            <a:ext cx="11018396" cy="5318070"/>
          </a:xfrm>
        </p:spPr>
        <p:txBody>
          <a:bodyPr>
            <a:normAutofit/>
          </a:bodyPr>
          <a:lstStyle/>
          <a:p>
            <a:r>
              <a:rPr lang="en-US" sz="1400" b="1" dirty="0"/>
              <a:t>When is a water project required? </a:t>
            </a:r>
            <a:r>
              <a:rPr lang="en-US" dirty="0"/>
              <a:t>During initial construction, renovation, modification or expansion, of:</a:t>
            </a:r>
          </a:p>
          <a:p>
            <a:pPr>
              <a:lnSpc>
                <a:spcPct val="100000"/>
              </a:lnSpc>
            </a:pPr>
            <a:r>
              <a:rPr lang="en-US" dirty="0"/>
              <a:t>     1.  Each portion of a public water system that begins operation after February 20, 1997; or</a:t>
            </a:r>
          </a:p>
          <a:p>
            <a:pPr>
              <a:lnSpc>
                <a:spcPct val="100000"/>
              </a:lnSpc>
            </a:pPr>
            <a:r>
              <a:rPr lang="en-US" dirty="0"/>
              <a:t>     2.  Each portion of a public water system that began operation on or before February 20, 1997, if the portion of the public water system is involved in:</a:t>
            </a:r>
          </a:p>
          <a:p>
            <a:pPr>
              <a:lnSpc>
                <a:spcPct val="100000"/>
              </a:lnSpc>
            </a:pPr>
            <a:r>
              <a:rPr lang="en-US" dirty="0"/>
              <a:t>    	 (a) The collection, pumping, treatment, storage or distribution of water; or</a:t>
            </a:r>
          </a:p>
          <a:p>
            <a:pPr>
              <a:lnSpc>
                <a:spcPct val="100000"/>
              </a:lnSpc>
            </a:pPr>
            <a:r>
              <a:rPr lang="en-US" dirty="0"/>
              <a:t>    	 (b) The boosting, sustaining or reducing of water pressure, except any construction, renovation, modification or expansion approved by the 	Division of Public and Behavioral Health, the appropriate district board of health or other appropriate governmental entity before February 20, 1997.</a:t>
            </a:r>
          </a:p>
          <a:p>
            <a:pPr>
              <a:lnSpc>
                <a:spcPct val="100000"/>
              </a:lnSpc>
            </a:pPr>
            <a:r>
              <a:rPr lang="en-US" sz="1400" b="1" dirty="0"/>
              <a:t>During Construction: </a:t>
            </a:r>
          </a:p>
          <a:p>
            <a:pPr marL="228600" indent="-228600">
              <a:buAutoNum type="arabicPeriod"/>
            </a:pPr>
            <a:r>
              <a:rPr lang="en-US" dirty="0"/>
              <a:t>Work on a water project must be performed per the approved plans. Approval is required for any proposed changes in materials, equipment, quantities, configurations or processes, and before any additions or deletions of infrastructure, which would affect the quality or quantity of water.</a:t>
            </a:r>
          </a:p>
          <a:p>
            <a:pPr marL="228600" indent="-228600">
              <a:buAutoNum type="arabicPeriod"/>
            </a:pPr>
            <a:r>
              <a:rPr lang="en-US" dirty="0"/>
              <a:t>The water project must be inspected by qualified representatives of the water system.</a:t>
            </a:r>
          </a:p>
          <a:p>
            <a:r>
              <a:rPr lang="en-US" sz="1400" b="1" dirty="0"/>
              <a:t>After Construction: </a:t>
            </a:r>
            <a:endParaRPr lang="en-US" sz="1400" dirty="0"/>
          </a:p>
          <a:p>
            <a:r>
              <a:rPr lang="en-US" dirty="0"/>
              <a:t>Within 30 days of completion the water system must certify the project was completed in substantial compliance with the approved plans. </a:t>
            </a:r>
          </a:p>
          <a:p>
            <a:r>
              <a:rPr lang="en-US" dirty="0"/>
              <a:t>Treatment plant projects come with an additional permit and requisite fee. An invoice will be sent by BSDW and once paid, they will issue the new permit. </a:t>
            </a:r>
          </a:p>
          <a:p>
            <a:pPr marL="285750" indent="-285750">
              <a:lnSpc>
                <a:spcPct val="100000"/>
              </a:lnSpc>
              <a:buFont typeface="Arial" panose="020B0604020202020204" pitchFamily="34" charset="0"/>
              <a:buChar char="•"/>
            </a:pPr>
            <a:endParaRPr lang="en-US" sz="1400" b="1" dirty="0"/>
          </a:p>
        </p:txBody>
      </p:sp>
      <p:sp>
        <p:nvSpPr>
          <p:cNvPr id="4" name="Title 3">
            <a:extLst>
              <a:ext uri="{FF2B5EF4-FFF2-40B4-BE49-F238E27FC236}">
                <a16:creationId xmlns:a16="http://schemas.microsoft.com/office/drawing/2014/main" id="{E123139C-EF7D-ACE8-6576-4A54FD172666}"/>
              </a:ext>
            </a:extLst>
          </p:cNvPr>
          <p:cNvSpPr>
            <a:spLocks noGrp="1"/>
          </p:cNvSpPr>
          <p:nvPr>
            <p:ph type="title"/>
          </p:nvPr>
        </p:nvSpPr>
        <p:spPr>
          <a:xfrm>
            <a:off x="141015" y="137791"/>
            <a:ext cx="11615556" cy="658605"/>
          </a:xfrm>
        </p:spPr>
        <p:txBody>
          <a:bodyPr>
            <a:normAutofit/>
          </a:bodyPr>
          <a:lstStyle/>
          <a:p>
            <a:pPr algn="ctr"/>
            <a:r>
              <a:rPr lang="en-US" sz="2800" dirty="0"/>
              <a:t>Water Projects Compliance</a:t>
            </a:r>
          </a:p>
        </p:txBody>
      </p:sp>
    </p:spTree>
    <p:extLst>
      <p:ext uri="{BB962C8B-B14F-4D97-AF65-F5344CB8AC3E}">
        <p14:creationId xmlns:p14="http://schemas.microsoft.com/office/powerpoint/2010/main" val="1459706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0223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739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6A5055-4876-DD19-FED1-744F3D94C4F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4ED2F94-2215-AF0B-E83E-BFA2EE4FA05F}"/>
              </a:ext>
            </a:extLst>
          </p:cNvPr>
          <p:cNvSpPr>
            <a:spLocks noGrp="1"/>
          </p:cNvSpPr>
          <p:nvPr>
            <p:ph type="title"/>
          </p:nvPr>
        </p:nvSpPr>
        <p:spPr>
          <a:xfrm>
            <a:off x="974698" y="247876"/>
            <a:ext cx="6349150" cy="658605"/>
          </a:xfrm>
        </p:spPr>
        <p:txBody>
          <a:bodyPr>
            <a:normAutofit/>
          </a:bodyPr>
          <a:lstStyle/>
          <a:p>
            <a:r>
              <a:rPr lang="en-US" sz="3600" dirty="0"/>
              <a:t>Presentation Overview</a:t>
            </a:r>
          </a:p>
        </p:txBody>
      </p:sp>
      <p:sp>
        <p:nvSpPr>
          <p:cNvPr id="10" name="Text Placeholder 4">
            <a:extLst>
              <a:ext uri="{FF2B5EF4-FFF2-40B4-BE49-F238E27FC236}">
                <a16:creationId xmlns:a16="http://schemas.microsoft.com/office/drawing/2014/main" id="{F2FD79E9-2AC6-8733-082E-3DDCDED80EE3}"/>
              </a:ext>
            </a:extLst>
          </p:cNvPr>
          <p:cNvSpPr>
            <a:spLocks noGrp="1"/>
          </p:cNvSpPr>
          <p:nvPr>
            <p:ph type="body" sz="half" idx="4294967295"/>
          </p:nvPr>
        </p:nvSpPr>
        <p:spPr>
          <a:xfrm>
            <a:off x="974698" y="1315616"/>
            <a:ext cx="10875180" cy="4721290"/>
          </a:xfrm>
        </p:spPr>
        <p:txBody>
          <a:bodyPr numCol="1">
            <a:normAutofit lnSpcReduction="10000"/>
          </a:bodyPr>
          <a:lstStyle/>
          <a:p>
            <a:r>
              <a:rPr lang="en-US" sz="2400" dirty="0">
                <a:cs typeface="Arial" panose="020B0604020202020204" pitchFamily="34" charset="0"/>
              </a:rPr>
              <a:t>Agency Responsibilities (BSDW/NNPH/SNHD)</a:t>
            </a:r>
          </a:p>
          <a:p>
            <a:r>
              <a:rPr lang="en-US" sz="2400" dirty="0">
                <a:cs typeface="Arial" panose="020B0604020202020204" pitchFamily="34" charset="0"/>
              </a:rPr>
              <a:t>We are all Rule followers…</a:t>
            </a:r>
          </a:p>
          <a:p>
            <a:r>
              <a:rPr lang="en-US" sz="2400" dirty="0">
                <a:cs typeface="Arial" panose="020B0604020202020204" pitchFamily="34" charset="0"/>
              </a:rPr>
              <a:t>Monitoring compliance </a:t>
            </a:r>
          </a:p>
          <a:p>
            <a:pPr lvl="1"/>
            <a:r>
              <a:rPr lang="en-US" sz="2000" dirty="0">
                <a:cs typeface="Arial" panose="020B0604020202020204" pitchFamily="34" charset="0"/>
              </a:rPr>
              <a:t>Collecting samples</a:t>
            </a:r>
          </a:p>
          <a:p>
            <a:pPr lvl="1"/>
            <a:r>
              <a:rPr lang="en-US" sz="2000" dirty="0">
                <a:cs typeface="Arial" panose="020B0604020202020204" pitchFamily="34" charset="0"/>
              </a:rPr>
              <a:t>Sample plans</a:t>
            </a:r>
          </a:p>
          <a:p>
            <a:pPr lvl="1"/>
            <a:r>
              <a:rPr lang="en-US" sz="2000" dirty="0">
                <a:cs typeface="Arial" panose="020B0604020202020204" pitchFamily="34" charset="0"/>
              </a:rPr>
              <a:t>Planning ahead</a:t>
            </a:r>
          </a:p>
          <a:p>
            <a:pPr lvl="1"/>
            <a:r>
              <a:rPr lang="en-US" sz="2000" dirty="0">
                <a:cs typeface="Arial" panose="020B0604020202020204" pitchFamily="34" charset="0"/>
              </a:rPr>
              <a:t>Responding to exceedances</a:t>
            </a:r>
          </a:p>
          <a:p>
            <a:r>
              <a:rPr lang="en-US" sz="2400" dirty="0">
                <a:cs typeface="Arial" panose="020B0604020202020204" pitchFamily="34" charset="0"/>
              </a:rPr>
              <a:t>Level 1 and Level 2 Assessment Compliance</a:t>
            </a:r>
          </a:p>
          <a:p>
            <a:r>
              <a:rPr lang="en-US" sz="2400" dirty="0">
                <a:cs typeface="Arial" panose="020B0604020202020204" pitchFamily="34" charset="0"/>
              </a:rPr>
              <a:t>Lead and Copper Rule Compliance</a:t>
            </a:r>
          </a:p>
          <a:p>
            <a:r>
              <a:rPr lang="en-US" sz="2400" dirty="0">
                <a:cs typeface="Arial" panose="020B0604020202020204" pitchFamily="34" charset="0"/>
              </a:rPr>
              <a:t>Sanitary Survey Compliance</a:t>
            </a:r>
          </a:p>
          <a:p>
            <a:r>
              <a:rPr lang="en-US" sz="2400" dirty="0">
                <a:cs typeface="Arial" panose="020B0604020202020204" pitchFamily="34" charset="0"/>
              </a:rPr>
              <a:t>Public Notification Compliance</a:t>
            </a:r>
          </a:p>
          <a:p>
            <a:r>
              <a:rPr lang="en-US" sz="2400" dirty="0">
                <a:cs typeface="Arial" panose="020B0604020202020204" pitchFamily="34" charset="0"/>
              </a:rPr>
              <a:t>Water Projects Compliance</a:t>
            </a:r>
          </a:p>
          <a:p>
            <a:endParaRPr lang="en-US" sz="2400" dirty="0">
              <a:cs typeface="Arial" panose="020B0604020202020204" pitchFamily="34" charset="0"/>
            </a:endParaRPr>
          </a:p>
        </p:txBody>
      </p:sp>
      <p:pic>
        <p:nvPicPr>
          <p:cNvPr id="1026" name="Picture 2" descr="What is a Checklist? - Smartpedia - t2informatik">
            <a:extLst>
              <a:ext uri="{FF2B5EF4-FFF2-40B4-BE49-F238E27FC236}">
                <a16:creationId xmlns:a16="http://schemas.microsoft.com/office/drawing/2014/main" id="{54669841-0667-EC18-FFC0-7B31013B75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5803" y="1884871"/>
            <a:ext cx="4546601" cy="3088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6016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0F0AF4B1-AC0A-B027-D77C-461014CA4067}"/>
              </a:ext>
            </a:extLst>
          </p:cNvPr>
          <p:cNvSpPr>
            <a:spLocks noGrp="1"/>
          </p:cNvSpPr>
          <p:nvPr>
            <p:ph type="body" sz="half" idx="13"/>
          </p:nvPr>
        </p:nvSpPr>
        <p:spPr>
          <a:xfrm>
            <a:off x="587829" y="1500996"/>
            <a:ext cx="10972800" cy="4251121"/>
          </a:xfrm>
        </p:spPr>
        <p:txBody>
          <a:bodyPr/>
          <a:lstStyle/>
          <a:p>
            <a:pPr algn="ctr"/>
            <a:endParaRPr lang="en-US" sz="1800" dirty="0"/>
          </a:p>
          <a:p>
            <a:pPr algn="ctr"/>
            <a:r>
              <a:rPr lang="en-US" sz="1800" dirty="0"/>
              <a:t>The Nevada Division of Environmental Protection Bureau of Safe Drinking Water (NDEP-BSDW) has primacy over Public Water Systems (PWS’s) in Nevada and is responsible for implementation of the Safe Drinking Water Act in Nevada. </a:t>
            </a:r>
          </a:p>
          <a:p>
            <a:pPr algn="ctr"/>
            <a:endParaRPr lang="en-US" sz="1800" dirty="0"/>
          </a:p>
          <a:p>
            <a:pPr algn="ctr"/>
            <a:r>
              <a:rPr lang="en-US" sz="1800" dirty="0"/>
              <a:t>Northern Nevada Public Health (NNPH) and Southern Nevada Health District (SNHD) are contracted with NDEP- BSDW to oversee compliance activities associated with all PWS’s serving Groundwater in Washoe and Clark Counties, respectively. </a:t>
            </a:r>
          </a:p>
          <a:p>
            <a:endParaRPr lang="en-US" dirty="0"/>
          </a:p>
        </p:txBody>
      </p:sp>
      <p:sp>
        <p:nvSpPr>
          <p:cNvPr id="5" name="Title 4">
            <a:extLst>
              <a:ext uri="{FF2B5EF4-FFF2-40B4-BE49-F238E27FC236}">
                <a16:creationId xmlns:a16="http://schemas.microsoft.com/office/drawing/2014/main" id="{B3164270-0F48-5C9F-3AE7-4FA8AF2B335F}"/>
              </a:ext>
            </a:extLst>
          </p:cNvPr>
          <p:cNvSpPr>
            <a:spLocks noGrp="1"/>
          </p:cNvSpPr>
          <p:nvPr>
            <p:ph type="title"/>
          </p:nvPr>
        </p:nvSpPr>
        <p:spPr>
          <a:xfrm>
            <a:off x="3166613" y="387779"/>
            <a:ext cx="5666118" cy="658605"/>
          </a:xfrm>
        </p:spPr>
        <p:txBody>
          <a:bodyPr>
            <a:normAutofit fontScale="90000"/>
          </a:bodyPr>
          <a:lstStyle/>
          <a:p>
            <a:r>
              <a:rPr lang="en-US" dirty="0"/>
              <a:t>Agency Responsibilities</a:t>
            </a:r>
          </a:p>
        </p:txBody>
      </p:sp>
    </p:spTree>
    <p:extLst>
      <p:ext uri="{BB962C8B-B14F-4D97-AF65-F5344CB8AC3E}">
        <p14:creationId xmlns:p14="http://schemas.microsoft.com/office/powerpoint/2010/main" val="3986305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ontent Placeholder 3">
            <a:extLst>
              <a:ext uri="{FF2B5EF4-FFF2-40B4-BE49-F238E27FC236}">
                <a16:creationId xmlns:a16="http://schemas.microsoft.com/office/drawing/2014/main" id="{5AF8A649-BD38-A741-DF3D-561DB001D58E}"/>
              </a:ext>
            </a:extLst>
          </p:cNvPr>
          <p:cNvGraphicFramePr>
            <a:graphicFrameLocks/>
          </p:cNvGraphicFramePr>
          <p:nvPr>
            <p:extLst>
              <p:ext uri="{D42A27DB-BD31-4B8C-83A1-F6EECF244321}">
                <p14:modId xmlns:p14="http://schemas.microsoft.com/office/powerpoint/2010/main" val="3024717005"/>
              </p:ext>
            </p:extLst>
          </p:nvPr>
        </p:nvGraphicFramePr>
        <p:xfrm>
          <a:off x="685800" y="1413357"/>
          <a:ext cx="11425687" cy="34950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Title 4">
            <a:extLst>
              <a:ext uri="{FF2B5EF4-FFF2-40B4-BE49-F238E27FC236}">
                <a16:creationId xmlns:a16="http://schemas.microsoft.com/office/drawing/2014/main" id="{8EFE88EF-7A62-65A8-C318-45D258B0C713}"/>
              </a:ext>
            </a:extLst>
          </p:cNvPr>
          <p:cNvSpPr txBox="1">
            <a:spLocks/>
          </p:cNvSpPr>
          <p:nvPr/>
        </p:nvSpPr>
        <p:spPr>
          <a:xfrm>
            <a:off x="685800" y="737498"/>
            <a:ext cx="4676429" cy="658605"/>
          </a:xfrm>
          <a:prstGeom prst="rect">
            <a:avLst/>
          </a:prstGeom>
        </p:spPr>
        <p:txBody>
          <a:bodyP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Gibson" pitchFamily="2" charset="77"/>
                <a:ea typeface="+mj-ea"/>
                <a:cs typeface="+mj-cs"/>
              </a:defRPr>
            </a:lvl1pPr>
          </a:lstStyle>
          <a:p>
            <a:r>
              <a:rPr lang="en-US" b="1" dirty="0">
                <a:solidFill>
                  <a:srgbClr val="283580"/>
                </a:solidFill>
                <a:latin typeface="Arial" panose="020B0604020202020204" pitchFamily="34" charset="0"/>
                <a:cs typeface="Arial" panose="020B0604020202020204" pitchFamily="34" charset="0"/>
              </a:rPr>
              <a:t>Rules, Rules, Rules!</a:t>
            </a:r>
          </a:p>
        </p:txBody>
      </p:sp>
      <p:sp>
        <p:nvSpPr>
          <p:cNvPr id="3" name="TextBox 2">
            <a:extLst>
              <a:ext uri="{FF2B5EF4-FFF2-40B4-BE49-F238E27FC236}">
                <a16:creationId xmlns:a16="http://schemas.microsoft.com/office/drawing/2014/main" id="{9B28FD5C-6BE7-6AEF-78CC-BC80A7D40435}"/>
              </a:ext>
            </a:extLst>
          </p:cNvPr>
          <p:cNvSpPr txBox="1"/>
          <p:nvPr/>
        </p:nvSpPr>
        <p:spPr>
          <a:xfrm>
            <a:off x="1259457" y="5011947"/>
            <a:ext cx="10403456" cy="1200329"/>
          </a:xfrm>
          <a:prstGeom prst="rect">
            <a:avLst/>
          </a:prstGeom>
          <a:noFill/>
        </p:spPr>
        <p:txBody>
          <a:bodyPr wrap="square" rtlCol="0">
            <a:spAutoFit/>
          </a:bodyPr>
          <a:lstStyle/>
          <a:p>
            <a:pPr algn="ctr"/>
            <a:r>
              <a:rPr lang="en-US" dirty="0">
                <a:solidFill>
                  <a:srgbClr val="283580"/>
                </a:solidFill>
              </a:rPr>
              <a:t>Pro-Tip: Every Federal Rule has a Quick Reference Guide available on the EPA website that lists the most important items of the Rule and can help you stay in compliance with that rule.  </a:t>
            </a:r>
          </a:p>
          <a:p>
            <a:pPr algn="ctr"/>
            <a:r>
              <a:rPr lang="en-US" dirty="0">
                <a:solidFill>
                  <a:srgbClr val="283580"/>
                </a:solidFill>
                <a:hlinkClick r:id="rId7"/>
              </a:rPr>
              <a:t>https://www.epa.gov/dwreginfo/drinking-water-rule-quick-reference-guides</a:t>
            </a:r>
            <a:endParaRPr lang="en-US" dirty="0">
              <a:solidFill>
                <a:srgbClr val="283580"/>
              </a:solidFill>
            </a:endParaRPr>
          </a:p>
          <a:p>
            <a:pPr algn="ctr"/>
            <a:endParaRPr lang="en-US" dirty="0">
              <a:solidFill>
                <a:srgbClr val="283580"/>
              </a:solidFill>
            </a:endParaRPr>
          </a:p>
        </p:txBody>
      </p:sp>
    </p:spTree>
    <p:extLst>
      <p:ext uri="{BB962C8B-B14F-4D97-AF65-F5344CB8AC3E}">
        <p14:creationId xmlns:p14="http://schemas.microsoft.com/office/powerpoint/2010/main" val="214628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AsOne/>
      </p:bldGraphic>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EBB22ECE-A040-DF36-230B-5FD757C2EB22}"/>
              </a:ext>
            </a:extLst>
          </p:cNvPr>
          <p:cNvSpPr>
            <a:spLocks noGrp="1"/>
          </p:cNvSpPr>
          <p:nvPr>
            <p:ph type="body" sz="half" idx="13"/>
          </p:nvPr>
        </p:nvSpPr>
        <p:spPr>
          <a:xfrm>
            <a:off x="491706" y="1164566"/>
            <a:ext cx="6263657" cy="5357532"/>
          </a:xfrm>
        </p:spPr>
        <p:txBody>
          <a:bodyPr>
            <a:normAutofit/>
          </a:bodyPr>
          <a:lstStyle/>
          <a:p>
            <a:r>
              <a:rPr lang="en-US" sz="1400" b="1" dirty="0"/>
              <a:t>Collecting samples: </a:t>
            </a:r>
          </a:p>
          <a:p>
            <a:pPr marL="171450" indent="-171450">
              <a:buFont typeface="Arial" panose="020B0604020202020204" pitchFamily="34" charset="0"/>
              <a:buChar char="•"/>
            </a:pPr>
            <a:r>
              <a:rPr lang="en-US" dirty="0"/>
              <a:t>Every PWS must collect samples according to established schedules and system type.</a:t>
            </a:r>
          </a:p>
          <a:p>
            <a:pPr marL="628650" lvl="1" indent="-171450">
              <a:buFont typeface="Arial" panose="020B0604020202020204" pitchFamily="34" charset="0"/>
              <a:buChar char="•"/>
            </a:pPr>
            <a:r>
              <a:rPr lang="en-US" sz="1200" dirty="0">
                <a:solidFill>
                  <a:srgbClr val="636462"/>
                </a:solidFill>
                <a:latin typeface="Arial" panose="020B0604020202020204" pitchFamily="34" charset="0"/>
                <a:ea typeface="Open Sans" panose="020B0606030504020204" pitchFamily="34" charset="0"/>
                <a:cs typeface="Arial" panose="020B0604020202020204" pitchFamily="34" charset="0"/>
              </a:rPr>
              <a:t>Non-Community (NC) (aka Transient)</a:t>
            </a:r>
          </a:p>
          <a:p>
            <a:pPr marL="628650" lvl="1" indent="-171450">
              <a:buFont typeface="Arial" panose="020B0604020202020204" pitchFamily="34" charset="0"/>
              <a:buChar char="•"/>
            </a:pPr>
            <a:r>
              <a:rPr lang="en-US" sz="1200" dirty="0">
                <a:solidFill>
                  <a:srgbClr val="636462"/>
                </a:solidFill>
                <a:latin typeface="Arial" panose="020B0604020202020204" pitchFamily="34" charset="0"/>
                <a:ea typeface="Open Sans" panose="020B0606030504020204" pitchFamily="34" charset="0"/>
                <a:cs typeface="Arial" panose="020B0604020202020204" pitchFamily="34" charset="0"/>
              </a:rPr>
              <a:t>Non-Transient Non-Community (NTNC)</a:t>
            </a:r>
          </a:p>
          <a:p>
            <a:pPr marL="628650" lvl="1" indent="-171450">
              <a:buFont typeface="Arial" panose="020B0604020202020204" pitchFamily="34" charset="0"/>
              <a:buChar char="•"/>
            </a:pPr>
            <a:r>
              <a:rPr lang="en-US" sz="1200" dirty="0">
                <a:solidFill>
                  <a:srgbClr val="636462"/>
                </a:solidFill>
                <a:latin typeface="Arial" panose="020B0604020202020204" pitchFamily="34" charset="0"/>
                <a:ea typeface="Open Sans" panose="020B0606030504020204" pitchFamily="34" charset="0"/>
                <a:cs typeface="Arial" panose="020B0604020202020204" pitchFamily="34" charset="0"/>
              </a:rPr>
              <a:t>Community (C)</a:t>
            </a:r>
          </a:p>
          <a:p>
            <a:pPr marL="171450" indent="-171450">
              <a:lnSpc>
                <a:spcPct val="100000"/>
              </a:lnSpc>
              <a:buFont typeface="Arial" panose="020B0604020202020204" pitchFamily="34" charset="0"/>
              <a:buChar char="•"/>
            </a:pPr>
            <a:r>
              <a:rPr lang="en-US" dirty="0"/>
              <a:t>PWS’s operators are responsible for knowing what samples are required. </a:t>
            </a:r>
          </a:p>
          <a:p>
            <a:pPr marL="171450" indent="-171450">
              <a:lnSpc>
                <a:spcPct val="100000"/>
              </a:lnSpc>
              <a:buFont typeface="Arial" panose="020B0604020202020204" pitchFamily="34" charset="0"/>
              <a:buChar char="•"/>
            </a:pPr>
            <a:r>
              <a:rPr lang="en-US" dirty="0"/>
              <a:t>Monitoring Status Reports are sent out twice a year by regulating agency. </a:t>
            </a:r>
          </a:p>
          <a:p>
            <a:pPr marL="628650" lvl="1" indent="-171450">
              <a:buFont typeface="Arial" panose="020B0604020202020204" pitchFamily="34" charset="0"/>
              <a:buChar char="•"/>
            </a:pPr>
            <a:r>
              <a:rPr lang="en-US" sz="1200" dirty="0">
                <a:solidFill>
                  <a:srgbClr val="636462"/>
                </a:solidFill>
                <a:latin typeface="Arial" panose="020B0604020202020204" pitchFamily="34" charset="0"/>
                <a:ea typeface="Open Sans" panose="020B0606030504020204" pitchFamily="34" charset="0"/>
                <a:cs typeface="Arial" panose="020B0604020202020204" pitchFamily="34" charset="0"/>
              </a:rPr>
              <a:t>Shows federal type, current population, and Facility Manager. </a:t>
            </a:r>
          </a:p>
          <a:p>
            <a:pPr marL="628650" lvl="1" indent="-171450">
              <a:buFont typeface="Arial" panose="020B0604020202020204" pitchFamily="34" charset="0"/>
              <a:buChar char="•"/>
            </a:pPr>
            <a:r>
              <a:rPr lang="en-US" sz="1200" dirty="0">
                <a:solidFill>
                  <a:srgbClr val="636462"/>
                </a:solidFill>
                <a:latin typeface="Arial" panose="020B0604020202020204" pitchFamily="34" charset="0"/>
                <a:ea typeface="Open Sans" panose="020B0606030504020204" pitchFamily="34" charset="0"/>
                <a:cs typeface="Arial" panose="020B0604020202020204" pitchFamily="34" charset="0"/>
              </a:rPr>
              <a:t>Lists Coliform requirements, then Distribution System, then individual facilities where samples are to be collected</a:t>
            </a:r>
          </a:p>
          <a:p>
            <a:pPr marL="628650" lvl="1" indent="-171450">
              <a:buFont typeface="Arial" panose="020B0604020202020204" pitchFamily="34" charset="0"/>
              <a:buChar char="•"/>
            </a:pPr>
            <a:r>
              <a:rPr lang="en-US" sz="1200" dirty="0">
                <a:solidFill>
                  <a:srgbClr val="636462"/>
                </a:solidFill>
                <a:latin typeface="Arial" panose="020B0604020202020204" pitchFamily="34" charset="0"/>
                <a:ea typeface="Open Sans" panose="020B0606030504020204" pitchFamily="34" charset="0"/>
                <a:cs typeface="Arial" panose="020B0604020202020204" pitchFamily="34" charset="0"/>
              </a:rPr>
              <a:t>Watch State Year &amp; Seasonal Period closely on this report.</a:t>
            </a:r>
          </a:p>
          <a:p>
            <a:pPr marL="628650" lvl="1" indent="-171450">
              <a:buFont typeface="Arial" panose="020B0604020202020204" pitchFamily="34" charset="0"/>
              <a:buChar char="•"/>
            </a:pPr>
            <a:r>
              <a:rPr lang="en-US" sz="1200" dirty="0">
                <a:solidFill>
                  <a:srgbClr val="636462"/>
                </a:solidFill>
                <a:latin typeface="Arial" panose="020B0604020202020204" pitchFamily="34" charset="0"/>
                <a:ea typeface="Open Sans" panose="020B0606030504020204" pitchFamily="34" charset="0"/>
                <a:cs typeface="Arial" panose="020B0604020202020204" pitchFamily="34" charset="0"/>
              </a:rPr>
              <a:t>Contact your Facility Manager if you have questions about requirements.</a:t>
            </a:r>
          </a:p>
          <a:p>
            <a:pPr marL="628650" lvl="1" indent="-171450">
              <a:buFont typeface="Arial" panose="020B0604020202020204" pitchFamily="34" charset="0"/>
              <a:buChar char="•"/>
            </a:pPr>
            <a:r>
              <a:rPr lang="en-US" sz="1200" dirty="0">
                <a:solidFill>
                  <a:srgbClr val="636462"/>
                </a:solidFill>
                <a:latin typeface="Arial" panose="020B0604020202020204" pitchFamily="34" charset="0"/>
                <a:ea typeface="Open Sans" panose="020B0606030504020204" pitchFamily="34" charset="0"/>
                <a:cs typeface="Arial" panose="020B0604020202020204" pitchFamily="34" charset="0"/>
              </a:rPr>
              <a:t>Date at bottom of page indicates date report was generated. </a:t>
            </a:r>
          </a:p>
          <a:p>
            <a:pPr marL="171450" indent="-171450">
              <a:buFont typeface="Arial" panose="020B0604020202020204" pitchFamily="34" charset="0"/>
              <a:buChar char="•"/>
            </a:pPr>
            <a:r>
              <a:rPr lang="en-US" dirty="0"/>
              <a:t>PWS’s are responsible for utilizing a Nevada Certified Drinking Water Lab.</a:t>
            </a:r>
          </a:p>
          <a:p>
            <a:pPr marL="628650" lvl="1" indent="-171450">
              <a:buFont typeface="Arial" panose="020B0604020202020204" pitchFamily="34" charset="0"/>
              <a:buChar char="•"/>
            </a:pPr>
            <a:r>
              <a:rPr lang="en-US" sz="1200" dirty="0">
                <a:solidFill>
                  <a:srgbClr val="636462"/>
                </a:solidFill>
                <a:latin typeface="Arial" panose="020B0604020202020204" pitchFamily="34" charset="0"/>
                <a:ea typeface="Open Sans" panose="020B0606030504020204" pitchFamily="34" charset="0"/>
                <a:cs typeface="Arial" panose="020B0604020202020204" pitchFamily="34" charset="0"/>
              </a:rPr>
              <a:t>Certified lab list is available on BSDW website: </a:t>
            </a:r>
          </a:p>
          <a:p>
            <a:pPr marL="1085850" lvl="2" indent="-171450">
              <a:buFont typeface="Arial" panose="020B0604020202020204" pitchFamily="34" charset="0"/>
              <a:buChar char="•"/>
            </a:pPr>
            <a:r>
              <a:rPr lang="en-US" sz="1000" dirty="0">
                <a:solidFill>
                  <a:srgbClr val="636462"/>
                </a:solidFill>
                <a:latin typeface="Arial" panose="020B0604020202020204" pitchFamily="34" charset="0"/>
                <a:ea typeface="Open Sans" panose="020B0606030504020204" pitchFamily="34" charset="0"/>
                <a:cs typeface="Arial" panose="020B0604020202020204" pitchFamily="34" charset="0"/>
                <a:hlinkClick r:id="rId2"/>
              </a:rPr>
              <a:t>https://ndep.nv.gov/water/lab-certification</a:t>
            </a:r>
            <a:endParaRPr lang="en-US" sz="1000" dirty="0">
              <a:solidFill>
                <a:srgbClr val="636462"/>
              </a:solidFill>
              <a:latin typeface="Arial" panose="020B0604020202020204" pitchFamily="34" charset="0"/>
              <a:ea typeface="Open Sans" panose="020B0606030504020204" pitchFamily="34" charset="0"/>
              <a:cs typeface="Arial" panose="020B0604020202020204" pitchFamily="34" charset="0"/>
            </a:endParaRPr>
          </a:p>
          <a:p>
            <a:pPr marL="628650" lvl="1" indent="-171450">
              <a:buFont typeface="Arial" panose="020B0604020202020204" pitchFamily="34" charset="0"/>
              <a:buChar char="•"/>
            </a:pPr>
            <a:endParaRPr lang="en-US" dirty="0">
              <a:solidFill>
                <a:srgbClr val="636462"/>
              </a:solidFill>
              <a:latin typeface="Arial" panose="020B0604020202020204" pitchFamily="34" charset="0"/>
              <a:ea typeface="Open Sans" panose="020B0606030504020204" pitchFamily="34" charset="0"/>
              <a:cs typeface="Arial" panose="020B0604020202020204" pitchFamily="34" charset="0"/>
            </a:endParaRPr>
          </a:p>
        </p:txBody>
      </p:sp>
      <p:sp>
        <p:nvSpPr>
          <p:cNvPr id="4" name="Title 3">
            <a:extLst>
              <a:ext uri="{FF2B5EF4-FFF2-40B4-BE49-F238E27FC236}">
                <a16:creationId xmlns:a16="http://schemas.microsoft.com/office/drawing/2014/main" id="{39F1E1AF-671C-2381-07D1-CD002E5DE9B9}"/>
              </a:ext>
            </a:extLst>
          </p:cNvPr>
          <p:cNvSpPr>
            <a:spLocks noGrp="1"/>
          </p:cNvSpPr>
          <p:nvPr>
            <p:ph type="title"/>
          </p:nvPr>
        </p:nvSpPr>
        <p:spPr>
          <a:xfrm>
            <a:off x="77638" y="124879"/>
            <a:ext cx="6849373" cy="658605"/>
          </a:xfrm>
        </p:spPr>
        <p:txBody>
          <a:bodyPr>
            <a:normAutofit fontScale="90000"/>
          </a:bodyPr>
          <a:lstStyle/>
          <a:p>
            <a:pPr algn="ctr"/>
            <a:r>
              <a:rPr lang="en-US" sz="2800" dirty="0"/>
              <a:t>Monitoring Compliance- Collecting Samples</a:t>
            </a:r>
          </a:p>
        </p:txBody>
      </p:sp>
      <p:sp>
        <p:nvSpPr>
          <p:cNvPr id="20" name="Text Placeholder 14">
            <a:extLst>
              <a:ext uri="{FF2B5EF4-FFF2-40B4-BE49-F238E27FC236}">
                <a16:creationId xmlns:a16="http://schemas.microsoft.com/office/drawing/2014/main" id="{0D1F3905-D1F7-DC0A-9949-04DA907770C1}"/>
              </a:ext>
            </a:extLst>
          </p:cNvPr>
          <p:cNvSpPr txBox="1">
            <a:spLocks/>
          </p:cNvSpPr>
          <p:nvPr/>
        </p:nvSpPr>
        <p:spPr>
          <a:xfrm>
            <a:off x="6458225" y="1496601"/>
            <a:ext cx="4937269" cy="4251121"/>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200" b="0" i="0" kern="1200">
                <a:solidFill>
                  <a:srgbClr val="636462"/>
                </a:solidFill>
                <a:latin typeface="Arial" panose="020B0604020202020204" pitchFamily="34" charset="0"/>
                <a:ea typeface="Open Sans" panose="020B0606030504020204" pitchFamily="34"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endParaRPr lang="en-US" dirty="0"/>
          </a:p>
        </p:txBody>
      </p:sp>
      <p:pic>
        <p:nvPicPr>
          <p:cNvPr id="23" name="Picture 22" descr="Table&#10;&#10;AI-generated content may be incorrect.">
            <a:extLst>
              <a:ext uri="{FF2B5EF4-FFF2-40B4-BE49-F238E27FC236}">
                <a16:creationId xmlns:a16="http://schemas.microsoft.com/office/drawing/2014/main" id="{5A8B12E6-3994-DF19-66EF-D44A9EE646A9}"/>
              </a:ext>
            </a:extLst>
          </p:cNvPr>
          <p:cNvPicPr>
            <a:picLocks noChangeAspect="1"/>
          </p:cNvPicPr>
          <p:nvPr/>
        </p:nvPicPr>
        <p:blipFill>
          <a:blip r:embed="rId3"/>
          <a:stretch>
            <a:fillRect/>
          </a:stretch>
        </p:blipFill>
        <p:spPr>
          <a:xfrm>
            <a:off x="7036194" y="124879"/>
            <a:ext cx="4986068" cy="6733121"/>
          </a:xfrm>
          <a:prstGeom prst="rect">
            <a:avLst/>
          </a:prstGeom>
        </p:spPr>
      </p:pic>
    </p:spTree>
    <p:extLst>
      <p:ext uri="{BB962C8B-B14F-4D97-AF65-F5344CB8AC3E}">
        <p14:creationId xmlns:p14="http://schemas.microsoft.com/office/powerpoint/2010/main" val="3210282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34E823-BBA4-BC1B-28B0-9F82A71EAF25}"/>
            </a:ext>
          </a:extLst>
        </p:cNvPr>
        <p:cNvGrpSpPr/>
        <p:nvPr/>
      </p:nvGrpSpPr>
      <p:grpSpPr>
        <a:xfrm>
          <a:off x="0" y="0"/>
          <a:ext cx="0" cy="0"/>
          <a:chOff x="0" y="0"/>
          <a:chExt cx="0" cy="0"/>
        </a:xfrm>
      </p:grpSpPr>
      <p:sp>
        <p:nvSpPr>
          <p:cNvPr id="15" name="Text Placeholder 14">
            <a:extLst>
              <a:ext uri="{FF2B5EF4-FFF2-40B4-BE49-F238E27FC236}">
                <a16:creationId xmlns:a16="http://schemas.microsoft.com/office/drawing/2014/main" id="{72D3E75C-9966-5B43-87D8-4A66E45D1BB3}"/>
              </a:ext>
            </a:extLst>
          </p:cNvPr>
          <p:cNvSpPr>
            <a:spLocks noGrp="1"/>
          </p:cNvSpPr>
          <p:nvPr>
            <p:ph type="body" sz="half" idx="13"/>
          </p:nvPr>
        </p:nvSpPr>
        <p:spPr>
          <a:xfrm>
            <a:off x="189781" y="967323"/>
            <a:ext cx="4356094" cy="5153559"/>
          </a:xfrm>
        </p:spPr>
        <p:txBody>
          <a:bodyPr>
            <a:normAutofit/>
          </a:bodyPr>
          <a:lstStyle/>
          <a:p>
            <a:pPr>
              <a:lnSpc>
                <a:spcPct val="100000"/>
              </a:lnSpc>
            </a:pPr>
            <a:r>
              <a:rPr lang="en-US" sz="1400" b="1" dirty="0"/>
              <a:t>Sample Plans: </a:t>
            </a:r>
            <a:r>
              <a:rPr lang="en-US" dirty="0"/>
              <a:t>All locations on plans have been reviewed &amp; approved by a regulatory agency for a specific reason: </a:t>
            </a:r>
          </a:p>
          <a:p>
            <a:pPr>
              <a:lnSpc>
                <a:spcPct val="100000"/>
              </a:lnSpc>
            </a:pPr>
            <a:endParaRPr lang="en-US" dirty="0"/>
          </a:p>
          <a:p>
            <a:pPr marL="171450" indent="-171450">
              <a:lnSpc>
                <a:spcPct val="100000"/>
              </a:lnSpc>
              <a:spcBef>
                <a:spcPts val="600"/>
              </a:spcBef>
              <a:buFont typeface="Arial" panose="020B0604020202020204" pitchFamily="34" charset="0"/>
              <a:buChar char="•"/>
            </a:pPr>
            <a:r>
              <a:rPr lang="en-US" dirty="0">
                <a:solidFill>
                  <a:srgbClr val="636462"/>
                </a:solidFill>
                <a:latin typeface="Arial" panose="020B0604020202020204" pitchFamily="34" charset="0"/>
                <a:ea typeface="Open Sans" panose="020B0606030504020204" pitchFamily="34" charset="0"/>
                <a:cs typeface="Arial" panose="020B0604020202020204" pitchFamily="34" charset="0"/>
              </a:rPr>
              <a:t>Total Coliform Rule- </a:t>
            </a:r>
          </a:p>
          <a:p>
            <a:pPr marL="628650" lvl="1" indent="-171450">
              <a:buFont typeface="Arial" panose="020B0604020202020204" pitchFamily="34" charset="0"/>
              <a:buChar char="•"/>
            </a:pPr>
            <a:r>
              <a:rPr lang="en-US" sz="1200" dirty="0">
                <a:solidFill>
                  <a:srgbClr val="636462"/>
                </a:solidFill>
                <a:latin typeface="Arial" panose="020B0604020202020204" pitchFamily="34" charset="0"/>
                <a:ea typeface="Open Sans" panose="020B0606030504020204" pitchFamily="34" charset="0"/>
                <a:cs typeface="Arial" panose="020B0604020202020204" pitchFamily="34" charset="0"/>
              </a:rPr>
              <a:t>Routine site(s) should be a good representation of distribution system.</a:t>
            </a:r>
          </a:p>
          <a:p>
            <a:pPr marL="628650" lvl="1" indent="-171450">
              <a:buFont typeface="Arial" panose="020B0604020202020204" pitchFamily="34" charset="0"/>
              <a:buChar char="•"/>
            </a:pPr>
            <a:r>
              <a:rPr lang="en-US" sz="1200" dirty="0">
                <a:solidFill>
                  <a:srgbClr val="636462"/>
                </a:solidFill>
                <a:latin typeface="Arial" panose="020B0604020202020204" pitchFamily="34" charset="0"/>
                <a:ea typeface="Open Sans" panose="020B0606030504020204" pitchFamily="34" charset="0"/>
                <a:cs typeface="Arial" panose="020B0604020202020204" pitchFamily="34" charset="0"/>
              </a:rPr>
              <a:t>Repeat samples also are a representation of the distribution system. Must be collected within 24 hours of notification of TC+.  </a:t>
            </a:r>
          </a:p>
          <a:p>
            <a:pPr marL="628650" lvl="1" indent="-171450">
              <a:buFont typeface="Arial" panose="020B0604020202020204" pitchFamily="34" charset="0"/>
              <a:buChar char="•"/>
            </a:pPr>
            <a:r>
              <a:rPr lang="en-US" sz="1200" dirty="0">
                <a:solidFill>
                  <a:srgbClr val="636462"/>
                </a:solidFill>
                <a:latin typeface="Arial" panose="020B0604020202020204" pitchFamily="34" charset="0"/>
                <a:ea typeface="Open Sans" panose="020B0606030504020204" pitchFamily="34" charset="0"/>
                <a:cs typeface="Arial" panose="020B0604020202020204" pitchFamily="34" charset="0"/>
              </a:rPr>
              <a:t>Use same site location terminology on your COC. </a:t>
            </a:r>
          </a:p>
          <a:p>
            <a:pPr marL="171450" indent="-171450">
              <a:lnSpc>
                <a:spcPct val="100000"/>
              </a:lnSpc>
              <a:buFont typeface="Arial" panose="020B0604020202020204" pitchFamily="34" charset="0"/>
              <a:buChar char="•"/>
            </a:pPr>
            <a:r>
              <a:rPr lang="en-US" dirty="0"/>
              <a:t>Groundwater Rule- GW source samples in use at time TC+ collected must be collected within 24 hours of notification of TC+. </a:t>
            </a:r>
            <a:endParaRPr lang="en-US" dirty="0">
              <a:solidFill>
                <a:srgbClr val="636462"/>
              </a:solidFill>
              <a:latin typeface="Arial" panose="020B0604020202020204" pitchFamily="34" charset="0"/>
              <a:ea typeface="Open Sans" panose="020B0606030504020204" pitchFamily="34" charset="0"/>
              <a:cs typeface="Arial" panose="020B0604020202020204" pitchFamily="34" charset="0"/>
            </a:endParaRPr>
          </a:p>
          <a:p>
            <a:pPr marL="628650" lvl="1" indent="-171450">
              <a:buFont typeface="Arial" panose="020B0604020202020204" pitchFamily="34" charset="0"/>
              <a:buChar char="•"/>
            </a:pPr>
            <a:endParaRPr lang="en-US" sz="1200" dirty="0">
              <a:solidFill>
                <a:srgbClr val="636462"/>
              </a:solidFill>
              <a:latin typeface="Arial" panose="020B0604020202020204" pitchFamily="34" charset="0"/>
              <a:ea typeface="Open Sans" panose="020B0606030504020204" pitchFamily="34" charset="0"/>
              <a:cs typeface="Arial" panose="020B0604020202020204" pitchFamily="34" charset="0"/>
            </a:endParaRPr>
          </a:p>
          <a:p>
            <a:pPr marL="171450" indent="-171450">
              <a:lnSpc>
                <a:spcPct val="110000"/>
              </a:lnSpc>
              <a:buFont typeface="Arial" panose="020B0604020202020204" pitchFamily="34" charset="0"/>
              <a:buChar char="•"/>
            </a:pPr>
            <a:r>
              <a:rPr lang="en-US" dirty="0">
                <a:solidFill>
                  <a:srgbClr val="636462"/>
                </a:solidFill>
                <a:latin typeface="Arial" panose="020B0604020202020204" pitchFamily="34" charset="0"/>
                <a:ea typeface="Open Sans" panose="020B0606030504020204" pitchFamily="34" charset="0"/>
                <a:cs typeface="Arial" panose="020B0604020202020204" pitchFamily="34" charset="0"/>
              </a:rPr>
              <a:t>Disinfection Byproducts Rule- </a:t>
            </a:r>
            <a:r>
              <a:rPr lang="en-US" dirty="0"/>
              <a:t>sample sites usually at maximum disinfection </a:t>
            </a:r>
            <a:r>
              <a:rPr lang="en-US" dirty="0">
                <a:solidFill>
                  <a:srgbClr val="636462"/>
                </a:solidFill>
                <a:latin typeface="Arial" panose="020B0604020202020204" pitchFamily="34" charset="0"/>
                <a:ea typeface="Open Sans" panose="020B0606030504020204" pitchFamily="34" charset="0"/>
                <a:cs typeface="Arial" panose="020B0604020202020204" pitchFamily="34" charset="0"/>
              </a:rPr>
              <a:t>residence time.</a:t>
            </a:r>
          </a:p>
          <a:p>
            <a:pPr marL="628650" lvl="1" indent="-171450">
              <a:buFont typeface="Arial" panose="020B0604020202020204" pitchFamily="34" charset="0"/>
              <a:buChar char="•"/>
            </a:pPr>
            <a:endParaRPr lang="en-US" sz="1200" dirty="0">
              <a:solidFill>
                <a:srgbClr val="636462"/>
              </a:solidFill>
              <a:latin typeface="Arial" panose="020B0604020202020204" pitchFamily="34" charset="0"/>
              <a:ea typeface="Open Sans" panose="020B0606030504020204" pitchFamily="34" charset="0"/>
              <a:cs typeface="Arial" panose="020B0604020202020204" pitchFamily="34" charset="0"/>
            </a:endParaRPr>
          </a:p>
          <a:p>
            <a:pPr marL="171450" indent="-171450">
              <a:lnSpc>
                <a:spcPct val="100000"/>
              </a:lnSpc>
              <a:buFont typeface="Arial" panose="020B0604020202020204" pitchFamily="34" charset="0"/>
              <a:buChar char="•"/>
            </a:pPr>
            <a:r>
              <a:rPr lang="en-US" dirty="0">
                <a:solidFill>
                  <a:srgbClr val="636462"/>
                </a:solidFill>
                <a:latin typeface="Arial" panose="020B0604020202020204" pitchFamily="34" charset="0"/>
                <a:ea typeface="Open Sans" panose="020B0606030504020204" pitchFamily="34" charset="0"/>
                <a:cs typeface="Arial" panose="020B0604020202020204" pitchFamily="34" charset="0"/>
              </a:rPr>
              <a:t>Lead and Copper Rule- sites have been </a:t>
            </a:r>
            <a:r>
              <a:rPr lang="en-US" dirty="0"/>
              <a:t>selected to meet </a:t>
            </a:r>
            <a:r>
              <a:rPr lang="en-US" dirty="0">
                <a:solidFill>
                  <a:srgbClr val="636462"/>
                </a:solidFill>
                <a:latin typeface="Arial" panose="020B0604020202020204" pitchFamily="34" charset="0"/>
                <a:ea typeface="Open Sans" panose="020B0606030504020204" pitchFamily="34" charset="0"/>
                <a:cs typeface="Arial" panose="020B0604020202020204" pitchFamily="34" charset="0"/>
              </a:rPr>
              <a:t>appropriate tier location. </a:t>
            </a:r>
          </a:p>
        </p:txBody>
      </p:sp>
      <p:sp>
        <p:nvSpPr>
          <p:cNvPr id="4" name="Title 3">
            <a:extLst>
              <a:ext uri="{FF2B5EF4-FFF2-40B4-BE49-F238E27FC236}">
                <a16:creationId xmlns:a16="http://schemas.microsoft.com/office/drawing/2014/main" id="{08B9612C-C049-0006-D717-0A5DF97625F1}"/>
              </a:ext>
            </a:extLst>
          </p:cNvPr>
          <p:cNvSpPr>
            <a:spLocks noGrp="1"/>
          </p:cNvSpPr>
          <p:nvPr>
            <p:ph type="title"/>
          </p:nvPr>
        </p:nvSpPr>
        <p:spPr>
          <a:xfrm>
            <a:off x="1587260" y="124879"/>
            <a:ext cx="8954219" cy="658605"/>
          </a:xfrm>
        </p:spPr>
        <p:txBody>
          <a:bodyPr>
            <a:normAutofit/>
          </a:bodyPr>
          <a:lstStyle/>
          <a:p>
            <a:pPr algn="ctr"/>
            <a:r>
              <a:rPr lang="en-US" sz="2800" dirty="0"/>
              <a:t>Monitoring Compliance- Follow your sample plans</a:t>
            </a:r>
          </a:p>
        </p:txBody>
      </p:sp>
      <p:sp>
        <p:nvSpPr>
          <p:cNvPr id="20" name="Text Placeholder 14">
            <a:extLst>
              <a:ext uri="{FF2B5EF4-FFF2-40B4-BE49-F238E27FC236}">
                <a16:creationId xmlns:a16="http://schemas.microsoft.com/office/drawing/2014/main" id="{0983666C-3883-5333-BEB5-4E9DE8D0DD00}"/>
              </a:ext>
            </a:extLst>
          </p:cNvPr>
          <p:cNvSpPr txBox="1">
            <a:spLocks/>
          </p:cNvSpPr>
          <p:nvPr/>
        </p:nvSpPr>
        <p:spPr>
          <a:xfrm>
            <a:off x="6458225" y="1496601"/>
            <a:ext cx="4937269" cy="4251121"/>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200" b="0" i="0" kern="1200">
                <a:solidFill>
                  <a:srgbClr val="636462"/>
                </a:solidFill>
                <a:latin typeface="Arial" panose="020B0604020202020204" pitchFamily="34" charset="0"/>
                <a:ea typeface="Open Sans" panose="020B0606030504020204" pitchFamily="34"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endParaRPr lang="en-US" dirty="0"/>
          </a:p>
        </p:txBody>
      </p:sp>
      <p:pic>
        <p:nvPicPr>
          <p:cNvPr id="18" name="Picture 17">
            <a:extLst>
              <a:ext uri="{FF2B5EF4-FFF2-40B4-BE49-F238E27FC236}">
                <a16:creationId xmlns:a16="http://schemas.microsoft.com/office/drawing/2014/main" id="{75A21AFD-FB57-D98F-86EC-F85314C56923}"/>
              </a:ext>
            </a:extLst>
          </p:cNvPr>
          <p:cNvPicPr>
            <a:picLocks noChangeAspect="1"/>
          </p:cNvPicPr>
          <p:nvPr/>
        </p:nvPicPr>
        <p:blipFill>
          <a:blip r:embed="rId2"/>
          <a:stretch>
            <a:fillRect/>
          </a:stretch>
        </p:blipFill>
        <p:spPr>
          <a:xfrm>
            <a:off x="4741068" y="5490143"/>
            <a:ext cx="7287642" cy="523948"/>
          </a:xfrm>
          <a:prstGeom prst="rect">
            <a:avLst/>
          </a:prstGeom>
        </p:spPr>
      </p:pic>
      <p:pic>
        <p:nvPicPr>
          <p:cNvPr id="3" name="Picture 2">
            <a:extLst>
              <a:ext uri="{FF2B5EF4-FFF2-40B4-BE49-F238E27FC236}">
                <a16:creationId xmlns:a16="http://schemas.microsoft.com/office/drawing/2014/main" id="{2354A1F0-EB50-74E8-E32D-5B150FDD9A2B}"/>
              </a:ext>
            </a:extLst>
          </p:cNvPr>
          <p:cNvPicPr>
            <a:picLocks noChangeAspect="1"/>
          </p:cNvPicPr>
          <p:nvPr/>
        </p:nvPicPr>
        <p:blipFill>
          <a:blip r:embed="rId3"/>
          <a:stretch>
            <a:fillRect/>
          </a:stretch>
        </p:blipFill>
        <p:spPr>
          <a:xfrm>
            <a:off x="4739730" y="967323"/>
            <a:ext cx="7262489" cy="4214225"/>
          </a:xfrm>
          <a:prstGeom prst="rect">
            <a:avLst/>
          </a:prstGeom>
        </p:spPr>
      </p:pic>
    </p:spTree>
    <p:extLst>
      <p:ext uri="{BB962C8B-B14F-4D97-AF65-F5344CB8AC3E}">
        <p14:creationId xmlns:p14="http://schemas.microsoft.com/office/powerpoint/2010/main" val="3814434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63BBA6-055A-7688-7C79-52695D6D6C37}"/>
            </a:ext>
          </a:extLst>
        </p:cNvPr>
        <p:cNvGrpSpPr/>
        <p:nvPr/>
      </p:nvGrpSpPr>
      <p:grpSpPr>
        <a:xfrm>
          <a:off x="0" y="0"/>
          <a:ext cx="0" cy="0"/>
          <a:chOff x="0" y="0"/>
          <a:chExt cx="0" cy="0"/>
        </a:xfrm>
      </p:grpSpPr>
      <p:sp>
        <p:nvSpPr>
          <p:cNvPr id="15" name="Text Placeholder 14">
            <a:extLst>
              <a:ext uri="{FF2B5EF4-FFF2-40B4-BE49-F238E27FC236}">
                <a16:creationId xmlns:a16="http://schemas.microsoft.com/office/drawing/2014/main" id="{812416B7-591B-A27F-1F68-15E88FB47D41}"/>
              </a:ext>
            </a:extLst>
          </p:cNvPr>
          <p:cNvSpPr>
            <a:spLocks noGrp="1"/>
          </p:cNvSpPr>
          <p:nvPr>
            <p:ph type="body" sz="half" idx="13"/>
          </p:nvPr>
        </p:nvSpPr>
        <p:spPr>
          <a:xfrm>
            <a:off x="0" y="1008800"/>
            <a:ext cx="6223343" cy="4251121"/>
          </a:xfrm>
        </p:spPr>
        <p:txBody>
          <a:bodyPr>
            <a:normAutofit/>
          </a:bodyPr>
          <a:lstStyle/>
          <a:p>
            <a:pPr marL="171450" indent="-171450">
              <a:buFont typeface="Arial" panose="020B0604020202020204" pitchFamily="34" charset="0"/>
              <a:buChar char="•"/>
            </a:pPr>
            <a:r>
              <a:rPr lang="en-US" sz="1400" b="1" dirty="0"/>
              <a:t>PWS’s can request 9-year Monitoring Assessment Plan (MAP) for future planning</a:t>
            </a:r>
            <a:r>
              <a:rPr lang="en-US" dirty="0"/>
              <a:t>. </a:t>
            </a:r>
          </a:p>
          <a:p>
            <a:pPr marL="628650" lvl="2" indent="-171450">
              <a:lnSpc>
                <a:spcPct val="150000"/>
              </a:lnSpc>
              <a:spcBef>
                <a:spcPts val="1000"/>
              </a:spcBef>
              <a:buFont typeface="Arial" panose="020B0604020202020204" pitchFamily="34" charset="0"/>
              <a:buChar char="•"/>
            </a:pPr>
            <a:r>
              <a:rPr lang="en-US" dirty="0">
                <a:solidFill>
                  <a:srgbClr val="636462"/>
                </a:solidFill>
                <a:latin typeface="Arial" panose="020B0604020202020204" pitchFamily="34" charset="0"/>
                <a:ea typeface="Open Sans" panose="020B0606030504020204" pitchFamily="34" charset="0"/>
                <a:cs typeface="Arial" panose="020B0604020202020204" pitchFamily="34" charset="0"/>
              </a:rPr>
              <a:t>May list specific guidance in Notes section (e.g., seasonal collection periods). </a:t>
            </a:r>
          </a:p>
          <a:p>
            <a:pPr marL="628650" lvl="2" indent="-171450">
              <a:lnSpc>
                <a:spcPct val="150000"/>
              </a:lnSpc>
              <a:spcBef>
                <a:spcPts val="1000"/>
              </a:spcBef>
              <a:buFont typeface="Arial" panose="020B0604020202020204" pitchFamily="34" charset="0"/>
              <a:buChar char="•"/>
            </a:pPr>
            <a:r>
              <a:rPr lang="en-US" dirty="0">
                <a:solidFill>
                  <a:srgbClr val="636462"/>
                </a:solidFill>
                <a:latin typeface="Arial" panose="020B0604020202020204" pitchFamily="34" charset="0"/>
                <a:ea typeface="Open Sans" panose="020B0606030504020204" pitchFamily="34" charset="0"/>
                <a:cs typeface="Arial" panose="020B0604020202020204" pitchFamily="34" charset="0"/>
              </a:rPr>
              <a:t>MR means monitoring is required during that timeframe.</a:t>
            </a:r>
          </a:p>
          <a:p>
            <a:pPr marL="628650" lvl="2" indent="-171450">
              <a:lnSpc>
                <a:spcPct val="100000"/>
              </a:lnSpc>
              <a:spcBef>
                <a:spcPts val="1000"/>
              </a:spcBef>
              <a:buFont typeface="Arial" panose="020B0604020202020204" pitchFamily="34" charset="0"/>
              <a:buChar char="•"/>
            </a:pPr>
            <a:r>
              <a:rPr lang="en-US" dirty="0">
                <a:solidFill>
                  <a:srgbClr val="636462"/>
                </a:solidFill>
                <a:latin typeface="Arial" panose="020B0604020202020204" pitchFamily="34" charset="0"/>
                <a:ea typeface="Open Sans" panose="020B0606030504020204" pitchFamily="34" charset="0"/>
                <a:cs typeface="Arial" panose="020B0604020202020204" pitchFamily="34" charset="0"/>
              </a:rPr>
              <a:t>RW means renew monitoring waivers that year. Failure to renew waivers can result in waiver revocation. </a:t>
            </a:r>
          </a:p>
          <a:p>
            <a:pPr marL="628650" lvl="2" indent="-171450">
              <a:lnSpc>
                <a:spcPct val="100000"/>
              </a:lnSpc>
              <a:spcBef>
                <a:spcPts val="1000"/>
              </a:spcBef>
              <a:buFont typeface="Arial" panose="020B0604020202020204" pitchFamily="34" charset="0"/>
              <a:buChar char="•"/>
            </a:pPr>
            <a:r>
              <a:rPr lang="en-US" dirty="0">
                <a:solidFill>
                  <a:srgbClr val="636462"/>
                </a:solidFill>
                <a:latin typeface="Arial" panose="020B0604020202020204" pitchFamily="34" charset="0"/>
                <a:ea typeface="Open Sans" panose="020B0606030504020204" pitchFamily="34" charset="0"/>
                <a:cs typeface="Arial" panose="020B0604020202020204" pitchFamily="34" charset="0"/>
              </a:rPr>
              <a:t>If there are chemical detections, exceedances or missed samples, sampling frequencies can change. </a:t>
            </a:r>
          </a:p>
          <a:p>
            <a:pPr marL="628650" lvl="2" indent="-171450">
              <a:lnSpc>
                <a:spcPct val="100000"/>
              </a:lnSpc>
              <a:spcBef>
                <a:spcPts val="1000"/>
              </a:spcBef>
              <a:buFont typeface="Arial" panose="020B0604020202020204" pitchFamily="34" charset="0"/>
              <a:buChar char="•"/>
            </a:pPr>
            <a:r>
              <a:rPr lang="en-US" dirty="0">
                <a:solidFill>
                  <a:srgbClr val="636462"/>
                </a:solidFill>
                <a:latin typeface="Arial" panose="020B0604020202020204" pitchFamily="34" charset="0"/>
                <a:ea typeface="Open Sans" panose="020B0606030504020204" pitchFamily="34" charset="0"/>
                <a:cs typeface="Arial" panose="020B0604020202020204" pitchFamily="34" charset="0"/>
              </a:rPr>
              <a:t>These reports are not automatically sent to PWS’s but can be requested at any time. </a:t>
            </a:r>
          </a:p>
          <a:p>
            <a:pPr marL="628650" lvl="2" indent="-171450">
              <a:lnSpc>
                <a:spcPct val="150000"/>
              </a:lnSpc>
              <a:spcBef>
                <a:spcPts val="1000"/>
              </a:spcBef>
              <a:buFont typeface="Arial" panose="020B0604020202020204" pitchFamily="34" charset="0"/>
              <a:buChar char="•"/>
            </a:pPr>
            <a:r>
              <a:rPr lang="en-US" dirty="0">
                <a:solidFill>
                  <a:srgbClr val="636462"/>
                </a:solidFill>
                <a:latin typeface="Arial" panose="020B0604020202020204" pitchFamily="34" charset="0"/>
                <a:ea typeface="Open Sans" panose="020B0606030504020204" pitchFamily="34" charset="0"/>
                <a:cs typeface="Arial" panose="020B0604020202020204" pitchFamily="34" charset="0"/>
              </a:rPr>
              <a:t>Date at bottom of page indicates date report was generated. </a:t>
            </a:r>
          </a:p>
          <a:p>
            <a:pPr marL="628650" lvl="2" indent="-171450">
              <a:lnSpc>
                <a:spcPct val="150000"/>
              </a:lnSpc>
              <a:spcBef>
                <a:spcPts val="1000"/>
              </a:spcBef>
              <a:buFont typeface="Arial" panose="020B0604020202020204" pitchFamily="34" charset="0"/>
              <a:buChar char="•"/>
            </a:pPr>
            <a:r>
              <a:rPr lang="en-US" dirty="0">
                <a:solidFill>
                  <a:srgbClr val="636462"/>
                </a:solidFill>
                <a:latin typeface="Arial" panose="020B0604020202020204" pitchFamily="34" charset="0"/>
                <a:ea typeface="Open Sans" panose="020B0606030504020204" pitchFamily="34" charset="0"/>
                <a:cs typeface="Arial" panose="020B0604020202020204" pitchFamily="34" charset="0"/>
              </a:rPr>
              <a:t>Sample schedules are also available on Drinking Water Watch. 			</a:t>
            </a:r>
            <a:r>
              <a:rPr lang="en-US" dirty="0">
                <a:solidFill>
                  <a:srgbClr val="636462"/>
                </a:solidFill>
                <a:latin typeface="Arial" panose="020B0604020202020204" pitchFamily="34" charset="0"/>
                <a:ea typeface="Open Sans" panose="020B0606030504020204" pitchFamily="34" charset="0"/>
                <a:cs typeface="Arial" panose="020B0604020202020204" pitchFamily="34" charset="0"/>
                <a:hlinkClick r:id="rId2"/>
              </a:rPr>
              <a:t>https://ndwis.ndep.nv.gov/DWW/</a:t>
            </a:r>
            <a:endParaRPr lang="en-US" dirty="0">
              <a:solidFill>
                <a:srgbClr val="636462"/>
              </a:solidFill>
              <a:latin typeface="Arial" panose="020B0604020202020204" pitchFamily="34" charset="0"/>
              <a:ea typeface="Open Sans" panose="020B0606030504020204" pitchFamily="34" charset="0"/>
              <a:cs typeface="Arial" panose="020B0604020202020204" pitchFamily="34" charset="0"/>
            </a:endParaRPr>
          </a:p>
          <a:p>
            <a:pPr marL="628650" lvl="2" indent="-171450">
              <a:lnSpc>
                <a:spcPct val="150000"/>
              </a:lnSpc>
              <a:spcBef>
                <a:spcPts val="1000"/>
              </a:spcBef>
              <a:buFont typeface="Arial" panose="020B0604020202020204" pitchFamily="34" charset="0"/>
              <a:buChar char="•"/>
            </a:pPr>
            <a:endParaRPr lang="en-US" dirty="0">
              <a:solidFill>
                <a:srgbClr val="636462"/>
              </a:solidFill>
              <a:latin typeface="Arial" panose="020B0604020202020204" pitchFamily="34" charset="0"/>
              <a:ea typeface="Open Sans" panose="020B0606030504020204" pitchFamily="34" charset="0"/>
              <a:cs typeface="Arial" panose="020B0604020202020204" pitchFamily="34" charset="0"/>
            </a:endParaRPr>
          </a:p>
        </p:txBody>
      </p:sp>
      <p:sp>
        <p:nvSpPr>
          <p:cNvPr id="4" name="Title 3">
            <a:extLst>
              <a:ext uri="{FF2B5EF4-FFF2-40B4-BE49-F238E27FC236}">
                <a16:creationId xmlns:a16="http://schemas.microsoft.com/office/drawing/2014/main" id="{EE32F60C-74A7-143B-53AB-B7CDCD1834C6}"/>
              </a:ext>
            </a:extLst>
          </p:cNvPr>
          <p:cNvSpPr>
            <a:spLocks noGrp="1"/>
          </p:cNvSpPr>
          <p:nvPr>
            <p:ph type="title"/>
          </p:nvPr>
        </p:nvSpPr>
        <p:spPr>
          <a:xfrm>
            <a:off x="0" y="207755"/>
            <a:ext cx="6393488" cy="658605"/>
          </a:xfrm>
        </p:spPr>
        <p:txBody>
          <a:bodyPr>
            <a:normAutofit fontScale="90000"/>
          </a:bodyPr>
          <a:lstStyle/>
          <a:p>
            <a:pPr algn="ctr"/>
            <a:r>
              <a:rPr lang="en-US" sz="2800" dirty="0"/>
              <a:t>Monitoring Compliance- Planning Ahead</a:t>
            </a:r>
          </a:p>
        </p:txBody>
      </p:sp>
      <p:sp>
        <p:nvSpPr>
          <p:cNvPr id="20" name="Text Placeholder 14">
            <a:extLst>
              <a:ext uri="{FF2B5EF4-FFF2-40B4-BE49-F238E27FC236}">
                <a16:creationId xmlns:a16="http://schemas.microsoft.com/office/drawing/2014/main" id="{FA61376F-8560-20C5-D45F-1EDAA2DC6115}"/>
              </a:ext>
            </a:extLst>
          </p:cNvPr>
          <p:cNvSpPr txBox="1">
            <a:spLocks/>
          </p:cNvSpPr>
          <p:nvPr/>
        </p:nvSpPr>
        <p:spPr>
          <a:xfrm>
            <a:off x="6458225" y="1496601"/>
            <a:ext cx="4937269" cy="4251121"/>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200" b="0" i="0" kern="1200">
                <a:solidFill>
                  <a:srgbClr val="636462"/>
                </a:solidFill>
                <a:latin typeface="Arial" panose="020B0604020202020204" pitchFamily="34" charset="0"/>
                <a:ea typeface="Open Sans" panose="020B0606030504020204" pitchFamily="34"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endParaRPr lang="en-US" dirty="0"/>
          </a:p>
        </p:txBody>
      </p:sp>
      <p:pic>
        <p:nvPicPr>
          <p:cNvPr id="6" name="Picture 5" descr="Table&#10;&#10;AI-generated content may be incorrect.">
            <a:extLst>
              <a:ext uri="{FF2B5EF4-FFF2-40B4-BE49-F238E27FC236}">
                <a16:creationId xmlns:a16="http://schemas.microsoft.com/office/drawing/2014/main" id="{CB732A5F-05B9-C996-AA50-D996C957CAC8}"/>
              </a:ext>
            </a:extLst>
          </p:cNvPr>
          <p:cNvPicPr>
            <a:picLocks noChangeAspect="1"/>
          </p:cNvPicPr>
          <p:nvPr/>
        </p:nvPicPr>
        <p:blipFill>
          <a:blip r:embed="rId3"/>
          <a:stretch>
            <a:fillRect/>
          </a:stretch>
        </p:blipFill>
        <p:spPr>
          <a:xfrm>
            <a:off x="6307495" y="65315"/>
            <a:ext cx="5884506" cy="6740794"/>
          </a:xfrm>
          <a:prstGeom prst="rect">
            <a:avLst/>
          </a:prstGeom>
        </p:spPr>
      </p:pic>
    </p:spTree>
    <p:extLst>
      <p:ext uri="{BB962C8B-B14F-4D97-AF65-F5344CB8AC3E}">
        <p14:creationId xmlns:p14="http://schemas.microsoft.com/office/powerpoint/2010/main" val="2262822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8B035B-706D-1B88-D907-02AA4F8F1113}"/>
            </a:ext>
          </a:extLst>
        </p:cNvPr>
        <p:cNvGrpSpPr/>
        <p:nvPr/>
      </p:nvGrpSpPr>
      <p:grpSpPr>
        <a:xfrm>
          <a:off x="0" y="0"/>
          <a:ext cx="0" cy="0"/>
          <a:chOff x="0" y="0"/>
          <a:chExt cx="0" cy="0"/>
        </a:xfrm>
      </p:grpSpPr>
      <p:sp>
        <p:nvSpPr>
          <p:cNvPr id="15" name="Text Placeholder 14">
            <a:extLst>
              <a:ext uri="{FF2B5EF4-FFF2-40B4-BE49-F238E27FC236}">
                <a16:creationId xmlns:a16="http://schemas.microsoft.com/office/drawing/2014/main" id="{CFD94322-31CA-31B1-593B-E6C6A95C0014}"/>
              </a:ext>
            </a:extLst>
          </p:cNvPr>
          <p:cNvSpPr>
            <a:spLocks noGrp="1"/>
          </p:cNvSpPr>
          <p:nvPr>
            <p:ph type="body" sz="half" idx="13"/>
          </p:nvPr>
        </p:nvSpPr>
        <p:spPr>
          <a:xfrm>
            <a:off x="167952" y="1500996"/>
            <a:ext cx="5533052" cy="4251121"/>
          </a:xfrm>
        </p:spPr>
        <p:txBody>
          <a:bodyPr/>
          <a:lstStyle/>
          <a:p>
            <a:r>
              <a:rPr lang="en-US" sz="1400" b="1" dirty="0"/>
              <a:t>Responding to exceedances:</a:t>
            </a:r>
          </a:p>
          <a:p>
            <a:pPr marL="171450" indent="-171450">
              <a:lnSpc>
                <a:spcPct val="100000"/>
              </a:lnSpc>
              <a:buFont typeface="Arial" panose="020B0604020202020204" pitchFamily="34" charset="0"/>
              <a:buChar char="•"/>
            </a:pPr>
            <a:r>
              <a:rPr lang="en-US" dirty="0"/>
              <a:t>PWS operators are responsible for knowing if a constitute has exceeded a Maximum Contaminate Limit (MCL). </a:t>
            </a:r>
          </a:p>
          <a:p>
            <a:pPr marL="171450" indent="-171450">
              <a:buFont typeface="Arial" panose="020B0604020202020204" pitchFamily="34" charset="0"/>
              <a:buChar char="•"/>
            </a:pPr>
            <a:r>
              <a:rPr lang="en-US" dirty="0"/>
              <a:t>Required analytes and their MCL’s are posted on the BSDW website. </a:t>
            </a:r>
          </a:p>
          <a:p>
            <a:pPr marL="628650" lvl="1" indent="-171450">
              <a:buFont typeface="Arial" panose="020B0604020202020204" pitchFamily="34" charset="0"/>
              <a:buChar char="•"/>
            </a:pPr>
            <a:r>
              <a:rPr lang="en-US" sz="1200" dirty="0">
                <a:hlinkClick r:id="rId2"/>
              </a:rPr>
              <a:t>https://ndep.nv.gov/water/drinking-water/information-for-public-water-systems/chemical-monitoring</a:t>
            </a:r>
            <a:endParaRPr lang="en-US" sz="1200" dirty="0"/>
          </a:p>
          <a:p>
            <a:pPr marL="171450" indent="-171450">
              <a:buFont typeface="Arial" panose="020B0604020202020204" pitchFamily="34" charset="0"/>
              <a:buChar char="•"/>
            </a:pPr>
            <a:r>
              <a:rPr lang="en-US" dirty="0"/>
              <a:t>Additional monitoring almost always required after an exceedance.</a:t>
            </a:r>
          </a:p>
          <a:p>
            <a:pPr marL="628650" lvl="1" indent="-171450">
              <a:buFont typeface="Arial" panose="020B0604020202020204" pitchFamily="34" charset="0"/>
              <a:buChar char="•"/>
            </a:pPr>
            <a:r>
              <a:rPr lang="en-US" sz="1200" dirty="0">
                <a:solidFill>
                  <a:srgbClr val="636462"/>
                </a:solidFill>
                <a:latin typeface="Arial" panose="020B0604020202020204" pitchFamily="34" charset="0"/>
                <a:ea typeface="Open Sans" panose="020B0606030504020204" pitchFamily="34" charset="0"/>
                <a:cs typeface="Arial" panose="020B0604020202020204" pitchFamily="34" charset="0"/>
              </a:rPr>
              <a:t>Report exceedance to your Facility Manager and  ask for next steps.</a:t>
            </a:r>
          </a:p>
          <a:p>
            <a:pPr marL="171450" indent="-171450">
              <a:lnSpc>
                <a:spcPct val="100000"/>
              </a:lnSpc>
              <a:buFont typeface="Arial" panose="020B0604020202020204" pitchFamily="34" charset="0"/>
              <a:buChar char="•"/>
            </a:pPr>
            <a:r>
              <a:rPr lang="en-US" dirty="0"/>
              <a:t>MCL violations typically result in an increased monitoring frequency. Violations letters will include an updated Monitoring Status Report. </a:t>
            </a:r>
          </a:p>
          <a:p>
            <a:pPr marL="171450" indent="-171450">
              <a:buFont typeface="Arial" panose="020B0604020202020204" pitchFamily="34" charset="0"/>
              <a:buChar char="•"/>
            </a:pPr>
            <a:r>
              <a:rPr lang="en-US" dirty="0"/>
              <a:t>MCL violations also require Public Notice according to a Tier system.  </a:t>
            </a:r>
          </a:p>
          <a:p>
            <a:pPr marL="171450" indent="-171450">
              <a:buFont typeface="Arial" panose="020B0604020202020204" pitchFamily="34" charset="0"/>
              <a:buChar char="•"/>
            </a:pPr>
            <a:endParaRPr lang="en-US" dirty="0"/>
          </a:p>
        </p:txBody>
      </p:sp>
      <p:sp>
        <p:nvSpPr>
          <p:cNvPr id="4" name="Title 3">
            <a:extLst>
              <a:ext uri="{FF2B5EF4-FFF2-40B4-BE49-F238E27FC236}">
                <a16:creationId xmlns:a16="http://schemas.microsoft.com/office/drawing/2014/main" id="{880C8E00-A5E2-4C4C-AB40-1C21E60E4AC9}"/>
              </a:ext>
            </a:extLst>
          </p:cNvPr>
          <p:cNvSpPr>
            <a:spLocks noGrp="1"/>
          </p:cNvSpPr>
          <p:nvPr>
            <p:ph type="title"/>
          </p:nvPr>
        </p:nvSpPr>
        <p:spPr>
          <a:xfrm>
            <a:off x="1587260" y="297407"/>
            <a:ext cx="8954219" cy="658605"/>
          </a:xfrm>
        </p:spPr>
        <p:txBody>
          <a:bodyPr>
            <a:normAutofit fontScale="90000"/>
          </a:bodyPr>
          <a:lstStyle/>
          <a:p>
            <a:pPr algn="ctr"/>
            <a:r>
              <a:rPr lang="en-US" sz="2800" dirty="0"/>
              <a:t>Monitoring Compliance- Responding to exceedances</a:t>
            </a:r>
          </a:p>
        </p:txBody>
      </p:sp>
      <p:pic>
        <p:nvPicPr>
          <p:cNvPr id="3" name="Picture 2" descr="Table&#10;&#10;AI-generated content may be incorrect.">
            <a:extLst>
              <a:ext uri="{FF2B5EF4-FFF2-40B4-BE49-F238E27FC236}">
                <a16:creationId xmlns:a16="http://schemas.microsoft.com/office/drawing/2014/main" id="{B710186C-D604-33B4-C497-ED4745F01A61}"/>
              </a:ext>
            </a:extLst>
          </p:cNvPr>
          <p:cNvPicPr>
            <a:picLocks noChangeAspect="1"/>
          </p:cNvPicPr>
          <p:nvPr/>
        </p:nvPicPr>
        <p:blipFill>
          <a:blip r:embed="rId3"/>
          <a:stretch>
            <a:fillRect/>
          </a:stretch>
        </p:blipFill>
        <p:spPr>
          <a:xfrm>
            <a:off x="6161102" y="1016081"/>
            <a:ext cx="6030897" cy="5828618"/>
          </a:xfrm>
          <a:prstGeom prst="rect">
            <a:avLst/>
          </a:prstGeom>
        </p:spPr>
      </p:pic>
    </p:spTree>
    <p:extLst>
      <p:ext uri="{BB962C8B-B14F-4D97-AF65-F5344CB8AC3E}">
        <p14:creationId xmlns:p14="http://schemas.microsoft.com/office/powerpoint/2010/main" val="2404923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A5D9D8-76EF-EF06-EA89-BD2865644AB7}"/>
            </a:ext>
          </a:extLst>
        </p:cNvPr>
        <p:cNvGrpSpPr/>
        <p:nvPr/>
      </p:nvGrpSpPr>
      <p:grpSpPr>
        <a:xfrm>
          <a:off x="0" y="0"/>
          <a:ext cx="0" cy="0"/>
          <a:chOff x="0" y="0"/>
          <a:chExt cx="0" cy="0"/>
        </a:xfrm>
      </p:grpSpPr>
      <p:sp>
        <p:nvSpPr>
          <p:cNvPr id="15" name="Text Placeholder 14">
            <a:extLst>
              <a:ext uri="{FF2B5EF4-FFF2-40B4-BE49-F238E27FC236}">
                <a16:creationId xmlns:a16="http://schemas.microsoft.com/office/drawing/2014/main" id="{6AEF1DFB-E429-C038-397C-84FF768206EC}"/>
              </a:ext>
            </a:extLst>
          </p:cNvPr>
          <p:cNvSpPr>
            <a:spLocks noGrp="1"/>
          </p:cNvSpPr>
          <p:nvPr>
            <p:ph type="body" sz="half" idx="13"/>
          </p:nvPr>
        </p:nvSpPr>
        <p:spPr>
          <a:xfrm>
            <a:off x="457199" y="1500996"/>
            <a:ext cx="11492345" cy="2179075"/>
          </a:xfrm>
        </p:spPr>
        <p:txBody>
          <a:bodyPr>
            <a:normAutofit/>
          </a:bodyPr>
          <a:lstStyle/>
          <a:p>
            <a:r>
              <a:rPr lang="en-US" sz="1400" b="1" dirty="0"/>
              <a:t>Corrective Action Plans: </a:t>
            </a:r>
          </a:p>
          <a:p>
            <a:pPr marL="171450" indent="-171450">
              <a:lnSpc>
                <a:spcPct val="100000"/>
              </a:lnSpc>
              <a:buFont typeface="Arial" panose="020B0604020202020204" pitchFamily="34" charset="0"/>
              <a:buChar char="•"/>
            </a:pPr>
            <a:r>
              <a:rPr lang="en-US" sz="1300" dirty="0"/>
              <a:t>Exceedances require a Corrective Action Plan be submitted to your regulating agency for review and approval.</a:t>
            </a:r>
          </a:p>
          <a:p>
            <a:pPr marL="628650" lvl="1" indent="-171450">
              <a:buFont typeface="Arial" panose="020B0604020202020204" pitchFamily="34" charset="0"/>
              <a:buChar char="•"/>
            </a:pPr>
            <a:r>
              <a:rPr lang="en-US" sz="1300" dirty="0">
                <a:solidFill>
                  <a:srgbClr val="636462"/>
                </a:solidFill>
                <a:latin typeface="Arial" panose="020B0604020202020204" pitchFamily="34" charset="0"/>
                <a:ea typeface="Open Sans" panose="020B0606030504020204" pitchFamily="34" charset="0"/>
                <a:cs typeface="Arial" panose="020B0604020202020204" pitchFamily="34" charset="0"/>
              </a:rPr>
              <a:t>Must include specific actions and dates of compliance (milestones). </a:t>
            </a:r>
          </a:p>
          <a:p>
            <a:pPr marL="628650" lvl="1" indent="-171450">
              <a:buFont typeface="Arial" panose="020B0604020202020204" pitchFamily="34" charset="0"/>
              <a:buChar char="•"/>
            </a:pPr>
            <a:r>
              <a:rPr lang="en-US" sz="1300" dirty="0">
                <a:solidFill>
                  <a:srgbClr val="636462"/>
                </a:solidFill>
                <a:latin typeface="Arial" panose="020B0604020202020204" pitchFamily="34" charset="0"/>
                <a:ea typeface="Open Sans" panose="020B0606030504020204" pitchFamily="34" charset="0"/>
                <a:cs typeface="Arial" panose="020B0604020202020204" pitchFamily="34" charset="0"/>
              </a:rPr>
              <a:t>Proposed dates should be reasonable and extensions are allowed. </a:t>
            </a:r>
          </a:p>
          <a:p>
            <a:pPr marL="628650" lvl="1" indent="-171450">
              <a:buFont typeface="Arial" panose="020B0604020202020204" pitchFamily="34" charset="0"/>
              <a:buChar char="•"/>
            </a:pPr>
            <a:r>
              <a:rPr lang="en-US" sz="1300" dirty="0">
                <a:solidFill>
                  <a:srgbClr val="636462"/>
                </a:solidFill>
                <a:latin typeface="Arial" panose="020B0604020202020204" pitchFamily="34" charset="0"/>
                <a:ea typeface="Open Sans" panose="020B0606030504020204" pitchFamily="34" charset="0"/>
                <a:cs typeface="Arial" panose="020B0604020202020204" pitchFamily="34" charset="0"/>
              </a:rPr>
              <a:t>Extensions should be requested before the compliance date and not after the fact. </a:t>
            </a:r>
          </a:p>
          <a:p>
            <a:endParaRPr lang="en-US" sz="1300" dirty="0"/>
          </a:p>
          <a:p>
            <a:pPr marL="171450" indent="-171450">
              <a:lnSpc>
                <a:spcPct val="100000"/>
              </a:lnSpc>
              <a:buFont typeface="Arial" panose="020B0604020202020204" pitchFamily="34" charset="0"/>
              <a:buChar char="•"/>
            </a:pPr>
            <a:endParaRPr lang="en-US" dirty="0"/>
          </a:p>
        </p:txBody>
      </p:sp>
      <p:sp>
        <p:nvSpPr>
          <p:cNvPr id="4" name="Title 3">
            <a:extLst>
              <a:ext uri="{FF2B5EF4-FFF2-40B4-BE49-F238E27FC236}">
                <a16:creationId xmlns:a16="http://schemas.microsoft.com/office/drawing/2014/main" id="{A1D1C79B-D82B-28C6-79BC-B2D447851A04}"/>
              </a:ext>
            </a:extLst>
          </p:cNvPr>
          <p:cNvSpPr>
            <a:spLocks noGrp="1"/>
          </p:cNvSpPr>
          <p:nvPr>
            <p:ph type="title"/>
          </p:nvPr>
        </p:nvSpPr>
        <p:spPr>
          <a:xfrm>
            <a:off x="1587260" y="297407"/>
            <a:ext cx="8954219" cy="658605"/>
          </a:xfrm>
        </p:spPr>
        <p:txBody>
          <a:bodyPr>
            <a:normAutofit fontScale="90000"/>
          </a:bodyPr>
          <a:lstStyle/>
          <a:p>
            <a:pPr algn="ctr"/>
            <a:r>
              <a:rPr lang="en-US" sz="2800" dirty="0"/>
              <a:t>Monitoring Compliance- Responding to exceedances</a:t>
            </a:r>
          </a:p>
        </p:txBody>
      </p:sp>
      <p:pic>
        <p:nvPicPr>
          <p:cNvPr id="5" name="Picture 4">
            <a:extLst>
              <a:ext uri="{FF2B5EF4-FFF2-40B4-BE49-F238E27FC236}">
                <a16:creationId xmlns:a16="http://schemas.microsoft.com/office/drawing/2014/main" id="{258C9D93-BDB0-BBDD-4916-C184041804AA}"/>
              </a:ext>
            </a:extLst>
          </p:cNvPr>
          <p:cNvPicPr>
            <a:picLocks noChangeAspect="1"/>
          </p:cNvPicPr>
          <p:nvPr/>
        </p:nvPicPr>
        <p:blipFill>
          <a:blip r:embed="rId2"/>
          <a:stretch>
            <a:fillRect/>
          </a:stretch>
        </p:blipFill>
        <p:spPr>
          <a:xfrm>
            <a:off x="1465666" y="3589010"/>
            <a:ext cx="9475409" cy="2194560"/>
          </a:xfrm>
          <a:prstGeom prst="rect">
            <a:avLst/>
          </a:prstGeom>
        </p:spPr>
      </p:pic>
    </p:spTree>
    <p:extLst>
      <p:ext uri="{BB962C8B-B14F-4D97-AF65-F5344CB8AC3E}">
        <p14:creationId xmlns:p14="http://schemas.microsoft.com/office/powerpoint/2010/main" val="32962425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16b8590-d7b4-4965-80f0-13162f5305f3" xsi:nil="true"/>
    <lcf76f155ced4ddcb4097134ff3c332f xmlns="aa6d6a4c-76ea-4555-8dee-d145436d9ff7">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047934575B8544D801581D250394F66" ma:contentTypeVersion="13" ma:contentTypeDescription="Create a new document." ma:contentTypeScope="" ma:versionID="3ef5f01947682efce124ab5ce97c9139">
  <xsd:schema xmlns:xsd="http://www.w3.org/2001/XMLSchema" xmlns:xs="http://www.w3.org/2001/XMLSchema" xmlns:p="http://schemas.microsoft.com/office/2006/metadata/properties" xmlns:ns2="aa6d6a4c-76ea-4555-8dee-d145436d9ff7" xmlns:ns3="516b8590-d7b4-4965-80f0-13162f5305f3" targetNamespace="http://schemas.microsoft.com/office/2006/metadata/properties" ma:root="true" ma:fieldsID="342035d5a91782a5598ff48de54fea81" ns2:_="" ns3:_="">
    <xsd:import namespace="aa6d6a4c-76ea-4555-8dee-d145436d9ff7"/>
    <xsd:import namespace="516b8590-d7b4-4965-80f0-13162f5305f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6d6a4c-76ea-4555-8dee-d145436d9f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a13bb73f-e2d2-482b-8e61-3bf6a9fa62fa"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16b8590-d7b4-4965-80f0-13162f5305f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eed9a0f7-2a10-4cf9-aa2d-6d7ef5ab8430}" ma:internalName="TaxCatchAll" ma:showField="CatchAllData" ma:web="516b8590-d7b4-4965-80f0-13162f5305f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2E76DC8-EA55-4549-8785-4E42A5079F11}">
  <ds:schemaRefs>
    <ds:schemaRef ds:uri="http://purl.org/dc/elements/1.1/"/>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c4fb5d73-c066-4a96-b34e-5280fd73bd7f"/>
    <ds:schemaRef ds:uri="http://schemas.microsoft.com/sharepoint/v4"/>
    <ds:schemaRef ds:uri="547dda45-4057-4350-9eeb-f599deafc5b3"/>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A55E13AA-3640-4620-98D8-9CBBBFC417FE}"/>
</file>

<file path=customXml/itemProps3.xml><?xml version="1.0" encoding="utf-8"?>
<ds:datastoreItem xmlns:ds="http://schemas.openxmlformats.org/officeDocument/2006/customXml" ds:itemID="{4C126983-9C5D-4302-901C-57EDF70A3960}">
  <ds:schemaRefs>
    <ds:schemaRef ds:uri="http://schemas.microsoft.com/sharepoint/v3/contenttype/forms"/>
  </ds:schemaRefs>
</ds:datastoreItem>
</file>

<file path=docMetadata/LabelInfo.xml><?xml version="1.0" encoding="utf-8"?>
<clbl:labelList xmlns:clbl="http://schemas.microsoft.com/office/2020/mipLabelMetadata">
  <clbl:label id="{9ac805d7-b58a-482b-8a4e-e7effbd5188b}" enabled="1" method="Privileged" siteId="{a2a21b60-5625-43fe-a55a-52f5e111d71c}" contentBits="0" removed="0"/>
</clbl:labelList>
</file>

<file path=docProps/app.xml><?xml version="1.0" encoding="utf-8"?>
<Properties xmlns="http://schemas.openxmlformats.org/officeDocument/2006/extended-properties" xmlns:vt="http://schemas.openxmlformats.org/officeDocument/2006/docPropsVTypes">
  <TotalTime>7000</TotalTime>
  <Words>2181</Words>
  <Application>Microsoft Office PowerPoint</Application>
  <PresentationFormat>Widescreen</PresentationFormat>
  <Paragraphs>189</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Gibson</vt:lpstr>
      <vt:lpstr>Gibson Book</vt:lpstr>
      <vt:lpstr>Open Sans</vt:lpstr>
      <vt:lpstr>Raleway</vt:lpstr>
      <vt:lpstr>Office Theme</vt:lpstr>
      <vt:lpstr>How to Maintain Compliance as a PWS </vt:lpstr>
      <vt:lpstr>Presentation Overview</vt:lpstr>
      <vt:lpstr>Agency Responsibilities</vt:lpstr>
      <vt:lpstr>PowerPoint Presentation</vt:lpstr>
      <vt:lpstr>Monitoring Compliance- Collecting Samples</vt:lpstr>
      <vt:lpstr>Monitoring Compliance- Follow your sample plans</vt:lpstr>
      <vt:lpstr>Monitoring Compliance- Planning Ahead</vt:lpstr>
      <vt:lpstr>Monitoring Compliance- Responding to exceedances</vt:lpstr>
      <vt:lpstr>Monitoring Compliance- Responding to exceedances</vt:lpstr>
      <vt:lpstr>Level 1 and Level 2 Assessment Compliance</vt:lpstr>
      <vt:lpstr>Lead and Copper Rule Compliance- what can lead to a violation? </vt:lpstr>
      <vt:lpstr>Sanitary Survey Compliance- What will be inspected? </vt:lpstr>
      <vt:lpstr>Sanitary Survey Compliance- Preparing for a Sanitary Survey</vt:lpstr>
      <vt:lpstr>Sanitary Survey Compliance- Responding to the Report</vt:lpstr>
      <vt:lpstr>Sanitary Survey Compliance- Corrective Action Plans</vt:lpstr>
      <vt:lpstr>Public Notice Compliance- Tiers</vt:lpstr>
      <vt:lpstr>Water Projects Compliance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 Abbi Agency 7</dc:creator>
  <cp:lastModifiedBy>Carlos Quiroz-Aguilera</cp:lastModifiedBy>
  <cp:revision>173</cp:revision>
  <dcterms:created xsi:type="dcterms:W3CDTF">2020-01-28T18:59:36Z</dcterms:created>
  <dcterms:modified xsi:type="dcterms:W3CDTF">2026-03-09T17:05:19Z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0x0101002047934575B8544D801581D250394F66</vt:lpwstr>
  </property>
  <property fmtid="{D5CDD505-2E9C-101B-9397-08002B2CF9AE}" pid="3" name="MediaServiceImageTags">
    <vt:lpwstr/>
  </property>
</Properties>
</file>