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9"/>
  </p:notesMasterIdLst>
  <p:sldIdLst>
    <p:sldId id="278" r:id="rId3"/>
    <p:sldId id="666" r:id="rId4"/>
    <p:sldId id="273" r:id="rId5"/>
    <p:sldId id="734" r:id="rId6"/>
    <p:sldId id="732" r:id="rId7"/>
    <p:sldId id="72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94B736-59B5-47DA-A362-2E75966618F6}" v="48" dt="2025-06-11T23:54:05.313"/>
    <p1510:client id="{6B6CAA0C-CE52-44EB-945D-E3F78F8F55DF}" v="196" dt="2025-06-12T14:39:36.284"/>
    <p1510:client id="{F447822A-E21C-45EA-B08C-3082EEFA6854}" v="2" dt="2025-06-11T23:47:43.8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BD2911-F71C-4941-B554-8F9695F7E42C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C984CA-424A-4D74-AA34-627133AD8E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831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FEE4E1-0401-79DA-C21B-919F1CEE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102B69-4748-4D73-C68F-F19CE8813C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7988" y="698500"/>
            <a:ext cx="6196012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D69BE8-A824-57D6-4D65-905AE8C3C0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58385-01A8-2B1F-5F04-38E8216ACC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522BFD1-B64D-4EAE-A0E6-2F7E7F4A7A4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249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A0EF6-ED54-07EC-7349-2B938BF354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57D761-B34B-379F-8E47-4292976D45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6D87E-0141-760C-B47C-ABEB95CBA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5E1D5-672E-C35E-AAAF-790C923D9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31A05-7DF5-6898-300C-5F65D3963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07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BEC2E-44F1-7E1B-0DEE-5067C0E6A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B7CF00-FFA9-E330-BC3E-1D7DD14562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59AEB-A45B-1E5A-27F1-E75EC852A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105F9-8C1B-91DB-272E-6BA611310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F8C72-53C1-E36D-B257-21A965330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89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9673EA-7F76-311F-5E59-2D8293C180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7483B4-CA79-EF74-F68A-D90B56B9D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0A420-7247-31CC-7345-E5C40069A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341D4-8CC8-8920-37B3-6EC1B92E9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79149-4E02-692A-C512-884D77BF4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385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F94A6-8E97-476B-A67B-5BA5FD7EA32B}" type="datetime1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3D940-AB8C-4343-850E-90F1D850C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9" name="Bottom Right">
            <a:extLst>
              <a:ext uri="{FF2B5EF4-FFF2-40B4-BE49-F238E27FC236}">
                <a16:creationId xmlns:a16="http://schemas.microsoft.com/office/drawing/2014/main" id="{83003530-5A58-2E5B-0F58-0612D4D41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20" name="Graphic 157">
              <a:extLst>
                <a:ext uri="{FF2B5EF4-FFF2-40B4-BE49-F238E27FC236}">
                  <a16:creationId xmlns:a16="http://schemas.microsoft.com/office/drawing/2014/main" id="{F65AAF16-629A-086C-5C27-7F6065DE0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662740" y="3276601"/>
              <a:ext cx="3529260" cy="3581399"/>
              <a:chOff x="4114800" y="1423987"/>
              <a:chExt cx="3961542" cy="4007547"/>
            </a:xfrm>
            <a:noFill/>
          </p:grpSpPr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44C5199A-D877-C9D3-CB89-35B21FEAB21A}"/>
                  </a:ext>
                </a:extLst>
              </p:cNvPr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15F5F46D-292D-C7B1-FC26-239F7B0F57AC}"/>
                  </a:ext>
                </a:extLst>
              </p:cNvPr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B7F5F030-C1AC-CD95-E89D-0E9065671EA1}"/>
                  </a:ext>
                </a:extLst>
              </p:cNvPr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5240BA35-671D-C55F-BCB6-31E4B2A31488}"/>
                  </a:ext>
                </a:extLst>
              </p:cNvPr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2F80466D-DA50-0529-7DB7-FBE5860A1C2D}"/>
                  </a:ext>
                </a:extLst>
              </p:cNvPr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35343457-4C8D-D0BB-AE8A-B842FEC6D72B}"/>
                  </a:ext>
                </a:extLst>
              </p:cNvPr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854D6B45-A087-73F4-9409-3DB5B0D8A1E0}"/>
                  </a:ext>
                </a:extLst>
              </p:cNvPr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95D052B-1BA4-94C6-A71A-723F94C584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rgbClr val="0880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9" name="Top Right">
            <a:extLst>
              <a:ext uri="{FF2B5EF4-FFF2-40B4-BE49-F238E27FC236}">
                <a16:creationId xmlns:a16="http://schemas.microsoft.com/office/drawing/2014/main" id="{5DE2CE07-9B44-D6D7-293D-38182814E8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12535"/>
            <a:ext cx="1880537" cy="2848880"/>
            <a:chOff x="10849" y="15178"/>
            <a:chExt cx="2198951" cy="3331254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8F5502D-5548-9853-230C-5B5C6DF1BE90}"/>
                </a:ext>
              </a:extLst>
            </p:cNvPr>
            <p:cNvSpPr/>
            <p:nvPr/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C5C90D87-2B1D-3600-437C-120EAD5C44FB}"/>
                </a:ext>
              </a:extLst>
            </p:cNvPr>
            <p:cNvSpPr/>
            <p:nvPr/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B658CC06-593E-2C66-60BE-77369F6C242B}"/>
                </a:ext>
              </a:extLst>
            </p:cNvPr>
            <p:cNvSpPr/>
            <p:nvPr/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F9A76DE-DB6F-EA0C-1FB4-9FFEF6DC13CB}"/>
                </a:ext>
              </a:extLst>
            </p:cNvPr>
            <p:cNvSpPr/>
            <p:nvPr/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7B8A422E-6A9A-8981-F668-58B12A0DD739}"/>
                </a:ext>
              </a:extLst>
            </p:cNvPr>
            <p:cNvSpPr/>
            <p:nvPr/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CC4A02AB-0AF0-9220-44E8-A1E27AD02EEF}"/>
                </a:ext>
              </a:extLst>
            </p:cNvPr>
            <p:cNvSpPr/>
            <p:nvPr/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DF0341ED-D1E6-E6D9-2FB2-1ACDF0AF1E47}"/>
                </a:ext>
              </a:extLst>
            </p:cNvPr>
            <p:cNvSpPr/>
            <p:nvPr/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54176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lue Backgrou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19A87B1-1FF7-CE3C-CF2E-F689D0865C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"/>
            <a:ext cx="12192000" cy="6095999"/>
          </a:xfrm>
          <a:prstGeom prst="rect">
            <a:avLst/>
          </a:prstGeom>
          <a:solidFill>
            <a:srgbClr val="3262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114C0-FA74-411D-8880-60245605DEFB}" type="datetime1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3D940-AB8C-4343-850E-90F1D850C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8" name="Bottom Right">
            <a:extLst>
              <a:ext uri="{FF2B5EF4-FFF2-40B4-BE49-F238E27FC236}">
                <a16:creationId xmlns:a16="http://schemas.microsoft.com/office/drawing/2014/main" id="{7EA40546-BE65-C954-FC01-037166AE3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9" name="Graphic 157">
              <a:extLst>
                <a:ext uri="{FF2B5EF4-FFF2-40B4-BE49-F238E27FC236}">
                  <a16:creationId xmlns:a16="http://schemas.microsoft.com/office/drawing/2014/main" id="{349AF836-7726-FB6E-141C-E8018DD5AC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662740" y="3276601"/>
              <a:ext cx="3529260" cy="3581399"/>
              <a:chOff x="4114800" y="1423987"/>
              <a:chExt cx="3961542" cy="4007547"/>
            </a:xfrm>
            <a:noFill/>
          </p:grpSpPr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3F736863-2259-4E4E-A4EF-890E4F6F9470}"/>
                  </a:ext>
                </a:extLst>
              </p:cNvPr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EEEE5174-E26E-CAF4-D940-B1A290F85F39}"/>
                  </a:ext>
                </a:extLst>
              </p:cNvPr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01A0A260-118E-D702-1AFF-7D198E06DB7F}"/>
                  </a:ext>
                </a:extLst>
              </p:cNvPr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B063D662-30F7-C8AC-240F-602288EA63B0}"/>
                  </a:ext>
                </a:extLst>
              </p:cNvPr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DF99022E-D851-8B2E-05D1-FCA00DF64265}"/>
                  </a:ext>
                </a:extLst>
              </p:cNvPr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BB5E72B3-D6BE-46AE-6975-3995FCDE7E0D}"/>
                  </a:ext>
                </a:extLst>
              </p:cNvPr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2D8EEAC-0693-567D-50CD-3DF2594FBB53}"/>
                  </a:ext>
                </a:extLst>
              </p:cNvPr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4EE5B49A-DDDF-9882-BF36-BC016A81BD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rgbClr val="0880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8" name="Top Right">
            <a:extLst>
              <a:ext uri="{FF2B5EF4-FFF2-40B4-BE49-F238E27FC236}">
                <a16:creationId xmlns:a16="http://schemas.microsoft.com/office/drawing/2014/main" id="{7E52EE62-7E19-5902-BAB7-25503ACADC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12535"/>
            <a:ext cx="1880537" cy="2848880"/>
            <a:chOff x="10849" y="15178"/>
            <a:chExt cx="2198951" cy="3331254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88D8DB30-E70F-2850-7CD2-48CC2DD615EC}"/>
                </a:ext>
              </a:extLst>
            </p:cNvPr>
            <p:cNvSpPr/>
            <p:nvPr/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DE36F506-1FE0-9B98-0312-11F545A63436}"/>
                </a:ext>
              </a:extLst>
            </p:cNvPr>
            <p:cNvSpPr/>
            <p:nvPr/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A714A62-9791-C681-8384-30DAD839F5D3}"/>
                </a:ext>
              </a:extLst>
            </p:cNvPr>
            <p:cNvSpPr/>
            <p:nvPr/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872DA580-AA88-0631-3865-6917A3676204}"/>
                </a:ext>
              </a:extLst>
            </p:cNvPr>
            <p:cNvSpPr/>
            <p:nvPr/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FE6D82BC-9A13-8C4A-1291-8EBB148CE6DF}"/>
                </a:ext>
              </a:extLst>
            </p:cNvPr>
            <p:cNvSpPr/>
            <p:nvPr/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D94511A-E02F-634F-78B1-EEB8BCB4EDE8}"/>
                </a:ext>
              </a:extLst>
            </p:cNvPr>
            <p:cNvSpPr/>
            <p:nvPr/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44CE53E1-695D-4856-6462-6C04B6E7BD1E}"/>
                </a:ext>
              </a:extLst>
            </p:cNvPr>
            <p:cNvSpPr/>
            <p:nvPr/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423144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C1140-0409-4EB3-BB7D-DC6DFCB680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Bottom Right">
            <a:extLst>
              <a:ext uri="{FF2B5EF4-FFF2-40B4-BE49-F238E27FC236}">
                <a16:creationId xmlns:a16="http://schemas.microsoft.com/office/drawing/2014/main" id="{F12238E1-3FF7-612F-AEB2-24E8A0221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17" name="Graphic 157">
              <a:extLst>
                <a:ext uri="{FF2B5EF4-FFF2-40B4-BE49-F238E27FC236}">
                  <a16:creationId xmlns:a16="http://schemas.microsoft.com/office/drawing/2014/main" id="{A94AD5E3-C3BB-9E7F-6F24-F82F3B7F40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662740" y="3276601"/>
              <a:ext cx="3529260" cy="3581399"/>
              <a:chOff x="4114800" y="1423987"/>
              <a:chExt cx="3961542" cy="4007547"/>
            </a:xfrm>
            <a:noFill/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2743D7A9-280C-C461-2307-B5EBC00B5CB7}"/>
                  </a:ext>
                </a:extLst>
              </p:cNvPr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60B60229-BD91-0B73-1BF2-CC4D96B4E79C}"/>
                  </a:ext>
                </a:extLst>
              </p:cNvPr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9012D227-11D6-A0BA-A49A-D931FD6FB47E}"/>
                  </a:ext>
                </a:extLst>
              </p:cNvPr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2930F52F-EB28-D0DB-F8B1-A1FAD85942FC}"/>
                  </a:ext>
                </a:extLst>
              </p:cNvPr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C3EB61BA-8490-8153-0102-D07709A2DD9D}"/>
                  </a:ext>
                </a:extLst>
              </p:cNvPr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ECBA81FA-1751-618C-1B34-14A4CCCEAA4B}"/>
                  </a:ext>
                </a:extLst>
              </p:cNvPr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E7D4147C-FAF1-D083-3F10-13F06EC54936}"/>
                  </a:ext>
                </a:extLst>
              </p:cNvPr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556EE32-64CA-5BCC-E75E-7FBA04A07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rgbClr val="0880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6" name="Top Right">
            <a:extLst>
              <a:ext uri="{FF2B5EF4-FFF2-40B4-BE49-F238E27FC236}">
                <a16:creationId xmlns:a16="http://schemas.microsoft.com/office/drawing/2014/main" id="{9C51774E-F114-F935-3B22-1A7683660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12535"/>
            <a:ext cx="1880537" cy="2848880"/>
            <a:chOff x="10849" y="15178"/>
            <a:chExt cx="2198951" cy="3331254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B1619A1-74F8-6132-1340-C189C97D2FB8}"/>
                </a:ext>
              </a:extLst>
            </p:cNvPr>
            <p:cNvSpPr/>
            <p:nvPr/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F7E4C09-09AF-407A-517F-D911C17AEF62}"/>
                </a:ext>
              </a:extLst>
            </p:cNvPr>
            <p:cNvSpPr/>
            <p:nvPr/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A718E2FD-1C49-5A25-3809-C06B0E92B713}"/>
                </a:ext>
              </a:extLst>
            </p:cNvPr>
            <p:cNvSpPr/>
            <p:nvPr/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899A2C1F-7926-CA5D-64E7-386A51E58D51}"/>
                </a:ext>
              </a:extLst>
            </p:cNvPr>
            <p:cNvSpPr/>
            <p:nvPr/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8922FAF8-C2D1-8EA4-6569-96CCEF98587F}"/>
                </a:ext>
              </a:extLst>
            </p:cNvPr>
            <p:cNvSpPr/>
            <p:nvPr/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7749B2AE-0364-C7E3-99E1-5B1AF6168969}"/>
                </a:ext>
              </a:extLst>
            </p:cNvPr>
            <p:cNvSpPr/>
            <p:nvPr/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A2C3A88-17E2-15BC-F8B8-ED05B6D1027B}"/>
                </a:ext>
              </a:extLst>
            </p:cNvPr>
            <p:cNvSpPr/>
            <p:nvPr/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13631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Dark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98269-A4A2-4840-9F06-AB5880D915D8}" type="datetime1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C1140-0409-4EB3-BB7D-DC6DFCB680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Bottom Right">
            <a:extLst>
              <a:ext uri="{FF2B5EF4-FFF2-40B4-BE49-F238E27FC236}">
                <a16:creationId xmlns:a16="http://schemas.microsoft.com/office/drawing/2014/main" id="{F12238E1-3FF7-612F-AEB2-24E8A0221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17" name="Graphic 157">
              <a:extLst>
                <a:ext uri="{FF2B5EF4-FFF2-40B4-BE49-F238E27FC236}">
                  <a16:creationId xmlns:a16="http://schemas.microsoft.com/office/drawing/2014/main" id="{A94AD5E3-C3BB-9E7F-6F24-F82F3B7F40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662740" y="3276601"/>
              <a:ext cx="3529260" cy="3581399"/>
              <a:chOff x="4114800" y="1423987"/>
              <a:chExt cx="3961542" cy="4007547"/>
            </a:xfrm>
            <a:noFill/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2743D7A9-280C-C461-2307-B5EBC00B5CB7}"/>
                  </a:ext>
                </a:extLst>
              </p:cNvPr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60B60229-BD91-0B73-1BF2-CC4D96B4E79C}"/>
                  </a:ext>
                </a:extLst>
              </p:cNvPr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9012D227-11D6-A0BA-A49A-D931FD6FB47E}"/>
                  </a:ext>
                </a:extLst>
              </p:cNvPr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2930F52F-EB28-D0DB-F8B1-A1FAD85942FC}"/>
                  </a:ext>
                </a:extLst>
              </p:cNvPr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C3EB61BA-8490-8153-0102-D07709A2DD9D}"/>
                  </a:ext>
                </a:extLst>
              </p:cNvPr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ECBA81FA-1751-618C-1B34-14A4CCCEAA4B}"/>
                  </a:ext>
                </a:extLst>
              </p:cNvPr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E7D4147C-FAF1-D083-3F10-13F06EC54936}"/>
                  </a:ext>
                </a:extLst>
              </p:cNvPr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556EE32-64CA-5BCC-E75E-7FBA04A07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6" name="Top Right">
            <a:extLst>
              <a:ext uri="{FF2B5EF4-FFF2-40B4-BE49-F238E27FC236}">
                <a16:creationId xmlns:a16="http://schemas.microsoft.com/office/drawing/2014/main" id="{9C51774E-F114-F935-3B22-1A7683660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12535"/>
            <a:ext cx="1880537" cy="2848880"/>
            <a:chOff x="10849" y="15178"/>
            <a:chExt cx="2198951" cy="3331254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B1619A1-74F8-6132-1340-C189C97D2FB8}"/>
                </a:ext>
              </a:extLst>
            </p:cNvPr>
            <p:cNvSpPr/>
            <p:nvPr/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F7E4C09-09AF-407A-517F-D911C17AEF62}"/>
                </a:ext>
              </a:extLst>
            </p:cNvPr>
            <p:cNvSpPr/>
            <p:nvPr/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A718E2FD-1C49-5A25-3809-C06B0E92B713}"/>
                </a:ext>
              </a:extLst>
            </p:cNvPr>
            <p:cNvSpPr/>
            <p:nvPr/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899A2C1F-7926-CA5D-64E7-386A51E58D51}"/>
                </a:ext>
              </a:extLst>
            </p:cNvPr>
            <p:cNvSpPr/>
            <p:nvPr/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8922FAF8-C2D1-8EA4-6569-96CCEF98587F}"/>
                </a:ext>
              </a:extLst>
            </p:cNvPr>
            <p:cNvSpPr/>
            <p:nvPr/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7749B2AE-0364-C7E3-99E1-5B1AF6168969}"/>
                </a:ext>
              </a:extLst>
            </p:cNvPr>
            <p:cNvSpPr/>
            <p:nvPr/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A2C3A88-17E2-15BC-F8B8-ED05B6D1027B}"/>
                </a:ext>
              </a:extLst>
            </p:cNvPr>
            <p:cNvSpPr/>
            <p:nvPr/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AE79A7A8-0D4A-CFF8-F78D-5B262C1EA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"/>
            <a:ext cx="12192000" cy="6095999"/>
          </a:xfrm>
          <a:prstGeom prst="rect">
            <a:avLst/>
          </a:prstGeom>
          <a:solidFill>
            <a:srgbClr val="3262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6" name="Bottom Right">
            <a:extLst>
              <a:ext uri="{FF2B5EF4-FFF2-40B4-BE49-F238E27FC236}">
                <a16:creationId xmlns:a16="http://schemas.microsoft.com/office/drawing/2014/main" id="{BDF2B7C5-AB7F-ACCB-F63B-8204534FD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988300" y="3278712"/>
            <a:ext cx="4211600" cy="3581399"/>
            <a:chOff x="7980400" y="3276601"/>
            <a:chExt cx="4211600" cy="3581399"/>
          </a:xfrm>
        </p:grpSpPr>
        <p:grpSp>
          <p:nvGrpSpPr>
            <p:cNvPr id="7" name="Graphic 157">
              <a:extLst>
                <a:ext uri="{FF2B5EF4-FFF2-40B4-BE49-F238E27FC236}">
                  <a16:creationId xmlns:a16="http://schemas.microsoft.com/office/drawing/2014/main" id="{D9CEF7F7-C952-3605-07CB-42604741DD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662740" y="3276601"/>
              <a:ext cx="3529260" cy="3581399"/>
              <a:chOff x="4114800" y="1423987"/>
              <a:chExt cx="3961542" cy="4007547"/>
            </a:xfrm>
            <a:noFill/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17BB230D-5E5D-FEB7-D6FF-A48EFA73740A}"/>
                  </a:ext>
                </a:extLst>
              </p:cNvPr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63AA1EC8-0736-954A-6217-A9DA323A5702}"/>
                  </a:ext>
                </a:extLst>
              </p:cNvPr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C48AB6A2-65EF-C084-5CF5-804024B02D72}"/>
                  </a:ext>
                </a:extLst>
              </p:cNvPr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B7A5C0D3-4FC1-0453-DA96-04ADA889960D}"/>
                  </a:ext>
                </a:extLst>
              </p:cNvPr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D3CA1112-DBB6-3AE6-94AF-3DDE0FC90A9B}"/>
                  </a:ext>
                </a:extLst>
              </p:cNvPr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12F1EBE3-B764-264B-50DC-CB3FA807C67A}"/>
                  </a:ext>
                </a:extLst>
              </p:cNvPr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792782F-DF72-8E9E-CF63-95A8A5BFC2EE}"/>
                  </a:ext>
                </a:extLst>
              </p:cNvPr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4FFEA681-7441-7572-CD6D-0AA492F76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rgbClr val="0880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4" name="Picture Placeholder 3">
            <a:extLst>
              <a:ext uri="{FF2B5EF4-FFF2-40B4-BE49-F238E27FC236}">
                <a16:creationId xmlns:a16="http://schemas.microsoft.com/office/drawing/2014/main" id="{B3951FA4-C393-2442-C626-294742D5318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23150"/>
            <a:ext cx="12192000" cy="1104428"/>
          </a:xfrm>
          <a:solidFill>
            <a:schemeClr val="accent1">
              <a:lumMod val="75000"/>
            </a:schemeClr>
          </a:solidFill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8206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647C7-955C-FC73-3737-298D139F2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822960"/>
            <a:ext cx="4754880" cy="4114800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defRPr sz="5400" b="1">
                <a:solidFill>
                  <a:schemeClr val="bg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EA9653-6F42-EC48-B443-D3FF0CD0D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2960" y="5175504"/>
            <a:ext cx="4754880" cy="914400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37A5DB37-3750-510E-8CAA-D76AFD5CC5D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solidFill>
            <a:schemeClr val="bg1">
              <a:lumMod val="95000"/>
            </a:schemeClr>
          </a:solidFill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5" name="Bottom Right">
            <a:extLst>
              <a:ext uri="{FF2B5EF4-FFF2-40B4-BE49-F238E27FC236}">
                <a16:creationId xmlns:a16="http://schemas.microsoft.com/office/drawing/2014/main" id="{0400698A-68F3-ACFE-19E5-8BA520400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6" name="Graphic 157">
              <a:extLst>
                <a:ext uri="{FF2B5EF4-FFF2-40B4-BE49-F238E27FC236}">
                  <a16:creationId xmlns:a16="http://schemas.microsoft.com/office/drawing/2014/main" id="{F560FBE6-4D3D-AE54-8027-70C3A91BAA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662740" y="3276601"/>
              <a:ext cx="3529260" cy="3581399"/>
              <a:chOff x="4114800" y="1423987"/>
              <a:chExt cx="3961542" cy="4007547"/>
            </a:xfrm>
            <a:noFill/>
          </p:grpSpPr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72930F92-877E-5CBA-C153-1C5F1079E635}"/>
                  </a:ext>
                </a:extLst>
              </p:cNvPr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7DCF9132-9B92-7B2F-D348-858C88493CCF}"/>
                  </a:ext>
                </a:extLst>
              </p:cNvPr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2CC87B83-77DA-FA99-7C24-3D522F3D61B3}"/>
                  </a:ext>
                </a:extLst>
              </p:cNvPr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FD6AC9B6-E057-28BC-4FA9-47FAF1CAAF64}"/>
                  </a:ext>
                </a:extLst>
              </p:cNvPr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AEFF4B1C-5A7C-1690-6057-EA08AA944975}"/>
                  </a:ext>
                </a:extLst>
              </p:cNvPr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24A10963-F94F-F6DF-5480-CF67A6B2C6A1}"/>
                  </a:ext>
                </a:extLst>
              </p:cNvPr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F679963-6988-FCBD-03BF-0BBE854C57B0}"/>
                  </a:ext>
                </a:extLst>
              </p:cNvPr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6EFAF840-7AEF-4E5C-400E-EB95A5127D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rgbClr val="0880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7" name="Top Right">
            <a:extLst>
              <a:ext uri="{FF2B5EF4-FFF2-40B4-BE49-F238E27FC236}">
                <a16:creationId xmlns:a16="http://schemas.microsoft.com/office/drawing/2014/main" id="{06C72349-8CEA-F480-8D58-650A63AB52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12535"/>
            <a:ext cx="1880537" cy="2848880"/>
            <a:chOff x="10849" y="15178"/>
            <a:chExt cx="2198951" cy="3331254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9BCC683-8B04-EA9F-4926-47710673A6D5}"/>
                </a:ext>
              </a:extLst>
            </p:cNvPr>
            <p:cNvSpPr/>
            <p:nvPr/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AAA65D9-1D41-30BA-CB00-91F943E8267B}"/>
                </a:ext>
              </a:extLst>
            </p:cNvPr>
            <p:cNvSpPr/>
            <p:nvPr/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9F62531-452D-53F8-51F3-5EBC0A7351B9}"/>
                </a:ext>
              </a:extLst>
            </p:cNvPr>
            <p:cNvSpPr/>
            <p:nvPr/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B65E50F-3874-B44D-1A9E-8E908377CDA5}"/>
                </a:ext>
              </a:extLst>
            </p:cNvPr>
            <p:cNvSpPr/>
            <p:nvPr/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8A60FF0D-F9F5-8603-547E-BAACE32065B4}"/>
                </a:ext>
              </a:extLst>
            </p:cNvPr>
            <p:cNvSpPr/>
            <p:nvPr/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1EAC47B-EB14-EA95-730C-EBCE0C8E19B0}"/>
                </a:ext>
              </a:extLst>
            </p:cNvPr>
            <p:cNvSpPr/>
            <p:nvPr/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1520C28-880B-81BC-7BCA-EB4BDE8799DF}"/>
                </a:ext>
              </a:extLst>
            </p:cNvPr>
            <p:cNvSpPr/>
            <p:nvPr/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275772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5B294162-C98D-D8F6-47BD-4CE34B63F8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2960" y="1097280"/>
            <a:ext cx="10515600" cy="164592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A1BAF3EC-96ED-627A-D8DF-71B5521F8C5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23150"/>
            <a:ext cx="12192000" cy="1104428"/>
          </a:xfrm>
          <a:solidFill>
            <a:schemeClr val="accent1">
              <a:lumMod val="75000"/>
            </a:schemeClr>
          </a:solidFill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DED7F42-DE45-0982-D0EE-364673037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0" y="3529584"/>
            <a:ext cx="7114032" cy="2103120"/>
          </a:xfrm>
        </p:spPr>
        <p:txBody>
          <a:bodyPr/>
          <a:lstStyle>
            <a:lvl1pPr marL="342900" indent="-342900">
              <a:buFont typeface="+mj-lt"/>
              <a:buAutoNum type="arabicPeriod"/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6B366AA0-2DAB-8B01-E9CA-4EFD01184AB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21040" y="3529584"/>
            <a:ext cx="3017520" cy="2103120"/>
          </a:xfrm>
        </p:spPr>
        <p:txBody>
          <a:bodyPr/>
          <a:lstStyle>
            <a:lvl1pPr marL="0" indent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C3AD13A-778C-0B94-E890-F60B86ABB584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173736" y="6254496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34822A-F2F6-6134-01C8-6CB9A884CDD6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58A7CE-F400-7B46-9E16-10D36E8C32F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0" name="Bottom Right">
            <a:extLst>
              <a:ext uri="{FF2B5EF4-FFF2-40B4-BE49-F238E27FC236}">
                <a16:creationId xmlns:a16="http://schemas.microsoft.com/office/drawing/2014/main" id="{0984F1A8-27AD-2ADF-0CF8-6AE0C329E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21" name="Graphic 157">
              <a:extLst>
                <a:ext uri="{FF2B5EF4-FFF2-40B4-BE49-F238E27FC236}">
                  <a16:creationId xmlns:a16="http://schemas.microsoft.com/office/drawing/2014/main" id="{3CA985F1-E1EC-4509-5698-B16AFB3789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662740" y="3276601"/>
              <a:ext cx="3529260" cy="3581399"/>
              <a:chOff x="4114800" y="1423987"/>
              <a:chExt cx="3961542" cy="4007547"/>
            </a:xfrm>
            <a:noFill/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784E233C-7175-7CFC-FBDB-45F41E707A4C}"/>
                  </a:ext>
                </a:extLst>
              </p:cNvPr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BF24C8C8-0C40-522A-CD29-3FD9C29B5330}"/>
                  </a:ext>
                </a:extLst>
              </p:cNvPr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4A17A36B-5F22-ED69-68AD-809FBAF1C12E}"/>
                  </a:ext>
                </a:extLst>
              </p:cNvPr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9390C116-0FCD-FA96-863B-85657F37DF3E}"/>
                  </a:ext>
                </a:extLst>
              </p:cNvPr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F3B58DDE-7E33-23E9-6D08-767B048570BC}"/>
                  </a:ext>
                </a:extLst>
              </p:cNvPr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DD6415C5-CA63-CA9A-E4E0-1FBD7AFA439E}"/>
                  </a:ext>
                </a:extLst>
              </p:cNvPr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77824BD4-A7EF-EBF8-548F-55CB2DF5C378}"/>
                  </a:ext>
                </a:extLst>
              </p:cNvPr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DAE39A1-6916-891B-778F-591BB52989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rgbClr val="0880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0" name="Top Right">
            <a:extLst>
              <a:ext uri="{FF2B5EF4-FFF2-40B4-BE49-F238E27FC236}">
                <a16:creationId xmlns:a16="http://schemas.microsoft.com/office/drawing/2014/main" id="{A07EA3C4-0530-9670-A3BA-F444286547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12535"/>
            <a:ext cx="1880537" cy="2848880"/>
            <a:chOff x="10849" y="15178"/>
            <a:chExt cx="2198951" cy="3331254"/>
          </a:xfrm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A3E6FCD-A70D-BC73-86B7-10A72EAE6A94}"/>
                </a:ext>
              </a:extLst>
            </p:cNvPr>
            <p:cNvSpPr/>
            <p:nvPr/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BD447C1-9871-A8E1-8560-2A4F5F1433AF}"/>
                </a:ext>
              </a:extLst>
            </p:cNvPr>
            <p:cNvSpPr/>
            <p:nvPr/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23A1075D-A20F-133B-59FA-28131AF02C07}"/>
                </a:ext>
              </a:extLst>
            </p:cNvPr>
            <p:cNvSpPr/>
            <p:nvPr/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EC2033E2-E1DD-405A-2EF9-4D2B59C76F2A}"/>
                </a:ext>
              </a:extLst>
            </p:cNvPr>
            <p:cNvSpPr/>
            <p:nvPr/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87022EB3-38B6-6067-ECEA-E2A61B204603}"/>
                </a:ext>
              </a:extLst>
            </p:cNvPr>
            <p:cNvSpPr/>
            <p:nvPr/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8471C8-8B08-8814-6E16-8F3556F5F791}"/>
                </a:ext>
              </a:extLst>
            </p:cNvPr>
            <p:cNvSpPr/>
            <p:nvPr/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B32825B-CBB8-C20A-0917-1C8B3066DAE2}"/>
                </a:ext>
              </a:extLst>
            </p:cNvPr>
            <p:cNvSpPr/>
            <p:nvPr/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831999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 2 Dark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E02CAAE-CC50-304D-6645-DAF46C3DEA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"/>
            <a:ext cx="12192000" cy="6095999"/>
          </a:xfrm>
          <a:prstGeom prst="rect">
            <a:avLst/>
          </a:prstGeom>
          <a:solidFill>
            <a:srgbClr val="3262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B294162-C98D-D8F6-47BD-4CE34B63F8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2960" y="1097280"/>
            <a:ext cx="10515600" cy="164592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A1BAF3EC-96ED-627A-D8DF-71B5521F8C5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23150"/>
            <a:ext cx="12192000" cy="1104428"/>
          </a:xfrm>
          <a:solidFill>
            <a:schemeClr val="accent1">
              <a:lumMod val="75000"/>
            </a:schemeClr>
          </a:solidFill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DED7F42-DE45-0982-D0EE-364673037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0" y="3529584"/>
            <a:ext cx="7114032" cy="2103120"/>
          </a:xfrm>
        </p:spPr>
        <p:txBody>
          <a:bodyPr/>
          <a:lstStyle>
            <a:lvl1pPr marL="342900" indent="-342900">
              <a:buFont typeface="+mj-lt"/>
              <a:buAutoNum type="arabicPeriod"/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6B366AA0-2DAB-8B01-E9CA-4EFD01184AB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21040" y="3529584"/>
            <a:ext cx="3017520" cy="2103120"/>
          </a:xfrm>
        </p:spPr>
        <p:txBody>
          <a:bodyPr/>
          <a:lstStyle>
            <a:lvl1pPr marL="0" indent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C3AD13A-778C-0B94-E890-F60B86ABB584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173736" y="6254496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34822A-F2F6-6134-01C8-6CB9A884CDD6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58A7CE-F400-7B46-9E16-10D36E8C32F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0" name="Top Right">
            <a:extLst>
              <a:ext uri="{FF2B5EF4-FFF2-40B4-BE49-F238E27FC236}">
                <a16:creationId xmlns:a16="http://schemas.microsoft.com/office/drawing/2014/main" id="{A07EA3C4-0530-9670-A3BA-F444286547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12535"/>
            <a:ext cx="1880537" cy="2848880"/>
            <a:chOff x="10849" y="15178"/>
            <a:chExt cx="2198951" cy="3331254"/>
          </a:xfrm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A3E6FCD-A70D-BC73-86B7-10A72EAE6A94}"/>
                </a:ext>
              </a:extLst>
            </p:cNvPr>
            <p:cNvSpPr/>
            <p:nvPr/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BD447C1-9871-A8E1-8560-2A4F5F1433AF}"/>
                </a:ext>
              </a:extLst>
            </p:cNvPr>
            <p:cNvSpPr/>
            <p:nvPr/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23A1075D-A20F-133B-59FA-28131AF02C07}"/>
                </a:ext>
              </a:extLst>
            </p:cNvPr>
            <p:cNvSpPr/>
            <p:nvPr/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EC2033E2-E1DD-405A-2EF9-4D2B59C76F2A}"/>
                </a:ext>
              </a:extLst>
            </p:cNvPr>
            <p:cNvSpPr/>
            <p:nvPr/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87022EB3-38B6-6067-ECEA-E2A61B204603}"/>
                </a:ext>
              </a:extLst>
            </p:cNvPr>
            <p:cNvSpPr/>
            <p:nvPr/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8471C8-8B08-8814-6E16-8F3556F5F791}"/>
                </a:ext>
              </a:extLst>
            </p:cNvPr>
            <p:cNvSpPr/>
            <p:nvPr/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B32825B-CBB8-C20A-0917-1C8B3066DAE2}"/>
                </a:ext>
              </a:extLst>
            </p:cNvPr>
            <p:cNvSpPr/>
            <p:nvPr/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3" name="Bottom Right">
            <a:extLst>
              <a:ext uri="{FF2B5EF4-FFF2-40B4-BE49-F238E27FC236}">
                <a16:creationId xmlns:a16="http://schemas.microsoft.com/office/drawing/2014/main" id="{3D50D25F-8490-BDB0-6134-B6CD59CCF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54" name="Graphic 157">
              <a:extLst>
                <a:ext uri="{FF2B5EF4-FFF2-40B4-BE49-F238E27FC236}">
                  <a16:creationId xmlns:a16="http://schemas.microsoft.com/office/drawing/2014/main" id="{CBCCE727-A188-8962-D94B-E82AA34764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662740" y="3276601"/>
              <a:ext cx="3529260" cy="3581399"/>
              <a:chOff x="4114800" y="1423987"/>
              <a:chExt cx="3961542" cy="4007547"/>
            </a:xfrm>
            <a:noFill/>
          </p:grpSpPr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9B90633A-3D83-064B-156D-1767D4B93317}"/>
                  </a:ext>
                </a:extLst>
              </p:cNvPr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5D7315FD-9957-8123-BF32-41BF7BC6A3E1}"/>
                  </a:ext>
                </a:extLst>
              </p:cNvPr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8B84B5B4-C7C6-8C84-9FD7-C5AB6D70B7A8}"/>
                  </a:ext>
                </a:extLst>
              </p:cNvPr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9B0C0F23-7056-A3EF-7861-20B6AA338296}"/>
                  </a:ext>
                </a:extLst>
              </p:cNvPr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AE434DB4-ACBB-0D53-4B29-44EA4C365DB9}"/>
                  </a:ext>
                </a:extLst>
              </p:cNvPr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F60A30A6-75AF-2082-35EB-5FE793DA8D89}"/>
                  </a:ext>
                </a:extLst>
              </p:cNvPr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999CF06E-94F8-E40B-B198-CF08105A1B55}"/>
                  </a:ext>
                </a:extLst>
              </p:cNvPr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017DF538-31CB-19A2-2298-2000D07529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rgbClr val="0880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745409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0577E-706F-A37B-4229-35D618DD29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2960" y="822960"/>
            <a:ext cx="4937760" cy="192024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15BFF6-ADF4-B12B-F366-E1E7F245C3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3640" y="822960"/>
            <a:ext cx="5111496" cy="3566160"/>
          </a:xfrm>
        </p:spPr>
        <p:txBody>
          <a:bodyPr/>
          <a:lstStyle>
            <a:lvl1pPr marL="283464" indent="-283464">
              <a:defRPr sz="1800">
                <a:solidFill>
                  <a:schemeClr val="bg1"/>
                </a:solidFill>
              </a:defRPr>
            </a:lvl1pPr>
            <a:lvl2pPr indent="-283464">
              <a:defRPr sz="1600">
                <a:solidFill>
                  <a:schemeClr val="bg1"/>
                </a:solidFill>
              </a:defRPr>
            </a:lvl2pPr>
            <a:lvl3pPr indent="-283464">
              <a:defRPr sz="1400">
                <a:solidFill>
                  <a:schemeClr val="bg1"/>
                </a:solidFill>
              </a:defRPr>
            </a:lvl3pPr>
            <a:lvl4pPr indent="-283464">
              <a:defRPr sz="1400">
                <a:solidFill>
                  <a:schemeClr val="bg1"/>
                </a:solidFill>
              </a:defRPr>
            </a:lvl4pPr>
            <a:lvl5pPr indent="-283464"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16">
            <a:extLst>
              <a:ext uri="{FF2B5EF4-FFF2-40B4-BE49-F238E27FC236}">
                <a16:creationId xmlns:a16="http://schemas.microsoft.com/office/drawing/2014/main" id="{6EAC12B0-20CC-C7DC-2FB8-1B9FE9CCFCC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4"/>
          </p:nvPr>
        </p:nvSpPr>
        <p:spPr>
          <a:xfrm>
            <a:off x="1" y="4471416"/>
            <a:ext cx="12192000" cy="2386584"/>
          </a:xfrm>
          <a:noFill/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 noProof="0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C78AC046-3CF2-802F-750B-B70D9B89A33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73736" y="6254496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alpha val="78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E9B26AA9-8344-BF2E-82C8-AF9EDF269B9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58A7CE-F400-7B46-9E16-10D36E8C32F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9" name="Bottom Right">
            <a:extLst>
              <a:ext uri="{FF2B5EF4-FFF2-40B4-BE49-F238E27FC236}">
                <a16:creationId xmlns:a16="http://schemas.microsoft.com/office/drawing/2014/main" id="{60218585-C9EA-3CE9-75A6-E6448553FE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20" name="Graphic 157">
              <a:extLst>
                <a:ext uri="{FF2B5EF4-FFF2-40B4-BE49-F238E27FC236}">
                  <a16:creationId xmlns:a16="http://schemas.microsoft.com/office/drawing/2014/main" id="{980F85D9-C677-6FA5-48D4-51D31349D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662740" y="3276601"/>
              <a:ext cx="3529260" cy="3581399"/>
              <a:chOff x="4114800" y="1423987"/>
              <a:chExt cx="3961542" cy="4007547"/>
            </a:xfrm>
            <a:noFill/>
          </p:grpSpPr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38FA4A65-76E6-59EC-5F55-49F02434DA23}"/>
                  </a:ext>
                </a:extLst>
              </p:cNvPr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DD40E147-7AFE-D3BC-1FFE-7D1B83F8E1F8}"/>
                  </a:ext>
                </a:extLst>
              </p:cNvPr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8D838EE7-7358-4D26-B5E5-E6AC0BE3421C}"/>
                  </a:ext>
                </a:extLst>
              </p:cNvPr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1E9972B7-94D0-2DBC-5802-8DAF5F0168F4}"/>
                  </a:ext>
                </a:extLst>
              </p:cNvPr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8BD0AA6D-6386-C552-04CA-40C660ACC348}"/>
                  </a:ext>
                </a:extLst>
              </p:cNvPr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41B9A293-2C7A-1C7B-63BC-398C8325C5A4}"/>
                  </a:ext>
                </a:extLst>
              </p:cNvPr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F357C298-9254-80B6-B675-66EF1137D969}"/>
                  </a:ext>
                </a:extLst>
              </p:cNvPr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B5990FA-2EE9-04A0-CA17-7E00467E65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rgbClr val="0880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9" name="Top Right">
            <a:extLst>
              <a:ext uri="{FF2B5EF4-FFF2-40B4-BE49-F238E27FC236}">
                <a16:creationId xmlns:a16="http://schemas.microsoft.com/office/drawing/2014/main" id="{E8A9E46B-1C47-0E88-5A05-C3277B21E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12535"/>
            <a:ext cx="1880537" cy="2848880"/>
            <a:chOff x="10849" y="15178"/>
            <a:chExt cx="2198951" cy="3331254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48389DE1-2900-2F7F-20B5-1014A32E64C1}"/>
                </a:ext>
              </a:extLst>
            </p:cNvPr>
            <p:cNvSpPr/>
            <p:nvPr/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9EF4C7F-D6C7-38B7-9746-6FE0ADD2FCBC}"/>
                </a:ext>
              </a:extLst>
            </p:cNvPr>
            <p:cNvSpPr/>
            <p:nvPr/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B8906CB-4819-CDB2-53FE-02576AA222D6}"/>
                </a:ext>
              </a:extLst>
            </p:cNvPr>
            <p:cNvSpPr/>
            <p:nvPr/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8A0A8E6-840B-3371-52C9-523FF60F4EA8}"/>
                </a:ext>
              </a:extLst>
            </p:cNvPr>
            <p:cNvSpPr/>
            <p:nvPr/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EE003632-5E1B-A49C-DB69-BFF7EB3066ED}"/>
                </a:ext>
              </a:extLst>
            </p:cNvPr>
            <p:cNvSpPr/>
            <p:nvPr/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B0E70A1-ACB4-0483-E8EE-B27C52C783B7}"/>
                </a:ext>
              </a:extLst>
            </p:cNvPr>
            <p:cNvSpPr/>
            <p:nvPr/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EF0D1EC-FE18-96D2-7EC3-0BEA8A3BC0A1}"/>
                </a:ext>
              </a:extLst>
            </p:cNvPr>
            <p:cNvSpPr/>
            <p:nvPr/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60047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D0912-24F3-DCA9-181E-DE1333813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16A455-541A-D471-1907-4837E2482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D3AC4-2FCE-EBBF-2D45-718D4403C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53ED7-3A07-68FA-7603-4BE9B0ACA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92C8C-F42F-9A43-5732-BFFBD2902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9180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5B294162-C98D-D8F6-47BD-4CE34B63F8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2960" y="822960"/>
            <a:ext cx="6126480" cy="192024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19AD1-1029-1DE8-E36D-41EF92EDBF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42048" y="822960"/>
            <a:ext cx="4069080" cy="1901952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bg1"/>
                </a:solidFill>
              </a:defRPr>
            </a:lvl1pPr>
            <a:lvl2pPr marL="283464">
              <a:defRPr sz="1600">
                <a:solidFill>
                  <a:schemeClr val="bg1"/>
                </a:solidFill>
              </a:defRPr>
            </a:lvl2pPr>
            <a:lvl3pPr marL="566928">
              <a:defRPr sz="1400">
                <a:solidFill>
                  <a:schemeClr val="bg1"/>
                </a:solidFill>
              </a:defRPr>
            </a:lvl3pPr>
            <a:lvl4pPr marL="859536">
              <a:defRPr sz="1200">
                <a:solidFill>
                  <a:schemeClr val="bg1"/>
                </a:solidFill>
              </a:defRPr>
            </a:lvl4pPr>
            <a:lvl5pPr marL="1152144"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CFC01E54-865D-1B08-43CC-2D0128CECDA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557016"/>
            <a:ext cx="12192000" cy="3300984"/>
          </a:xfrm>
          <a:solidFill>
            <a:schemeClr val="accent4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2422ED3-8684-C41B-4675-BBDC2C8E5B5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73736" y="6254496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alpha val="78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CE6B05-7A34-DD4C-91AD-29F26B6F9CF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78000"/>
                  </a:schemeClr>
                </a:solidFill>
              </a:defRPr>
            </a:lvl1pPr>
          </a:lstStyle>
          <a:p>
            <a:fld id="{8058A7CE-F400-7B46-9E16-10D36E8C32F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6" name="Bottom Right">
            <a:extLst>
              <a:ext uri="{FF2B5EF4-FFF2-40B4-BE49-F238E27FC236}">
                <a16:creationId xmlns:a16="http://schemas.microsoft.com/office/drawing/2014/main" id="{1FECD7BC-881E-EE04-81E6-CBB5EC2945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8" name="Graphic 157">
              <a:extLst>
                <a:ext uri="{FF2B5EF4-FFF2-40B4-BE49-F238E27FC236}">
                  <a16:creationId xmlns:a16="http://schemas.microsoft.com/office/drawing/2014/main" id="{4B32FC7E-AE57-8855-07AD-6CE7368A3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662740" y="3276601"/>
              <a:ext cx="3529260" cy="3581399"/>
              <a:chOff x="4114800" y="1423987"/>
              <a:chExt cx="3961542" cy="4007547"/>
            </a:xfrm>
            <a:noFill/>
          </p:grpSpPr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F8ACC055-9970-00A6-4D20-0135ECB0FC7E}"/>
                  </a:ext>
                </a:extLst>
              </p:cNvPr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7F31C88C-FD76-4491-F0CD-EB6686906B10}"/>
                  </a:ext>
                </a:extLst>
              </p:cNvPr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87B9D861-D281-282A-7AFB-4116DEC768A0}"/>
                  </a:ext>
                </a:extLst>
              </p:cNvPr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E3CF5E39-3C87-141E-F4E1-3F1C4F141A4A}"/>
                  </a:ext>
                </a:extLst>
              </p:cNvPr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1888A0D3-A037-C70F-A39D-FBAA558E9921}"/>
                  </a:ext>
                </a:extLst>
              </p:cNvPr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05E3B574-1B62-2964-B1CC-3DEAEC72E73F}"/>
                  </a:ext>
                </a:extLst>
              </p:cNvPr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D445A2A4-7E78-658F-E2E0-3CFD2CEA6ACA}"/>
                  </a:ext>
                </a:extLst>
              </p:cNvPr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2E97736-B2A7-0A46-82F0-E2DEEA3BAB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rgbClr val="0880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9" name="Top Right">
            <a:extLst>
              <a:ext uri="{FF2B5EF4-FFF2-40B4-BE49-F238E27FC236}">
                <a16:creationId xmlns:a16="http://schemas.microsoft.com/office/drawing/2014/main" id="{5CD704AE-38D3-E588-1EE6-E351B0E3AD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12535"/>
            <a:ext cx="1880537" cy="2848880"/>
            <a:chOff x="10849" y="15178"/>
            <a:chExt cx="2198951" cy="3331254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1D2F9C1-05AC-1A0C-73C6-11FA1F968210}"/>
                </a:ext>
              </a:extLst>
            </p:cNvPr>
            <p:cNvSpPr/>
            <p:nvPr/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468AFF0-C0A8-DCD3-494F-D63F2647A849}"/>
                </a:ext>
              </a:extLst>
            </p:cNvPr>
            <p:cNvSpPr/>
            <p:nvPr/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2B0715FE-AFF7-72B2-E45D-FCA5D7810CEF}"/>
                </a:ext>
              </a:extLst>
            </p:cNvPr>
            <p:cNvSpPr/>
            <p:nvPr/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72D3FBF9-5B67-B0F0-ED40-783E8A8759D3}"/>
                </a:ext>
              </a:extLst>
            </p:cNvPr>
            <p:cNvSpPr/>
            <p:nvPr/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400AE4CC-C3B2-46F1-8CAC-E68BC6136B7C}"/>
                </a:ext>
              </a:extLst>
            </p:cNvPr>
            <p:cNvSpPr/>
            <p:nvPr/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82235CC-B065-8FDB-7BDB-D38F02445D10}"/>
                </a:ext>
              </a:extLst>
            </p:cNvPr>
            <p:cNvSpPr/>
            <p:nvPr/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F18BA3EB-D584-7C01-DADA-3B044C0582A1}"/>
                </a:ext>
              </a:extLst>
            </p:cNvPr>
            <p:cNvSpPr/>
            <p:nvPr/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867890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B353E9E-6F4F-441B-886F-D53691BE13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47750" y="1376793"/>
            <a:ext cx="2075688" cy="2073275"/>
          </a:xfrm>
          <a:prstGeom prst="round2Diag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/>
          </a:p>
        </p:txBody>
      </p:sp>
      <p:sp>
        <p:nvSpPr>
          <p:cNvPr id="37" name="Picture Placeholder 23">
            <a:extLst>
              <a:ext uri="{FF2B5EF4-FFF2-40B4-BE49-F238E27FC236}">
                <a16:creationId xmlns:a16="http://schemas.microsoft.com/office/drawing/2014/main" id="{B5B9D2EE-DC4C-4740-AF09-5C66500163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21626" y="1376793"/>
            <a:ext cx="2075688" cy="2073275"/>
          </a:xfrm>
          <a:prstGeom prst="round2Diag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/>
          </a:p>
        </p:txBody>
      </p:sp>
      <p:sp>
        <p:nvSpPr>
          <p:cNvPr id="38" name="Picture Placeholder 23">
            <a:extLst>
              <a:ext uri="{FF2B5EF4-FFF2-40B4-BE49-F238E27FC236}">
                <a16:creationId xmlns:a16="http://schemas.microsoft.com/office/drawing/2014/main" id="{B81132E6-0A29-47B6-9E41-947D61422D4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94260" y="1376793"/>
            <a:ext cx="2075688" cy="2073275"/>
          </a:xfrm>
          <a:prstGeom prst="round2Diag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/>
          </a:p>
        </p:txBody>
      </p:sp>
      <p:sp>
        <p:nvSpPr>
          <p:cNvPr id="39" name="Picture Placeholder 23">
            <a:extLst>
              <a:ext uri="{FF2B5EF4-FFF2-40B4-BE49-F238E27FC236}">
                <a16:creationId xmlns:a16="http://schemas.microsoft.com/office/drawing/2014/main" id="{4C0E80EA-58EE-412B-A4AE-3EFE6BB25C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057247" y="1376793"/>
            <a:ext cx="2075688" cy="2073275"/>
          </a:xfrm>
          <a:prstGeom prst="round2Diag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339C0337-ABAF-49EC-BD34-55A05ADF1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1" y="4625685"/>
            <a:ext cx="9988166" cy="1495403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endParaRPr lang="en-US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EF679943-2591-4C3C-A9D6-F8AD1E41DE0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47325" y="3669894"/>
            <a:ext cx="2075688" cy="27432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lang="en-US" sz="2000" b="0" kern="1200" spc="2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41" name="Text Placeholder 39">
            <a:extLst>
              <a:ext uri="{FF2B5EF4-FFF2-40B4-BE49-F238E27FC236}">
                <a16:creationId xmlns:a16="http://schemas.microsoft.com/office/drawing/2014/main" id="{5EFF3AD0-ADD5-4CCC-A7B8-6E6DF274CC2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47325" y="3952612"/>
            <a:ext cx="2075688" cy="27432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lang="en-US" sz="1600" b="0" kern="1200" spc="2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45" name="Text Placeholder 39">
            <a:extLst>
              <a:ext uri="{FF2B5EF4-FFF2-40B4-BE49-F238E27FC236}">
                <a16:creationId xmlns:a16="http://schemas.microsoft.com/office/drawing/2014/main" id="{F84D2534-80B7-4C76-8CC7-C155F492300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21626" y="3663772"/>
            <a:ext cx="2075688" cy="27432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lang="en-US" sz="2000" b="0" kern="1200" spc="2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46" name="Text Placeholder 39">
            <a:extLst>
              <a:ext uri="{FF2B5EF4-FFF2-40B4-BE49-F238E27FC236}">
                <a16:creationId xmlns:a16="http://schemas.microsoft.com/office/drawing/2014/main" id="{074FF2A5-4FD0-475E-B34F-956208C2C7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21626" y="3946490"/>
            <a:ext cx="2075688" cy="27432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lang="en-US" sz="1600" b="0" kern="1200" spc="2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47" name="Text Placeholder 39">
            <a:extLst>
              <a:ext uri="{FF2B5EF4-FFF2-40B4-BE49-F238E27FC236}">
                <a16:creationId xmlns:a16="http://schemas.microsoft.com/office/drawing/2014/main" id="{D39B066F-DC64-4779-B6D2-EB90B137438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94260" y="3673396"/>
            <a:ext cx="2075688" cy="27432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lang="en-US" sz="2000" b="0" kern="1200" spc="2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48" name="Text Placeholder 39">
            <a:extLst>
              <a:ext uri="{FF2B5EF4-FFF2-40B4-BE49-F238E27FC236}">
                <a16:creationId xmlns:a16="http://schemas.microsoft.com/office/drawing/2014/main" id="{A7A64C29-8FC5-4291-9F73-B5D6A4E223F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94260" y="3956114"/>
            <a:ext cx="2075688" cy="27432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lang="en-US" sz="1600" b="0" kern="1200" spc="2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49" name="Text Placeholder 39">
            <a:extLst>
              <a:ext uri="{FF2B5EF4-FFF2-40B4-BE49-F238E27FC236}">
                <a16:creationId xmlns:a16="http://schemas.microsoft.com/office/drawing/2014/main" id="{4013DD3C-DA77-4D01-9929-C5A92618B36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057247" y="3673396"/>
            <a:ext cx="2075688" cy="27432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lang="en-US" sz="2000" b="0" kern="1200" spc="2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50" name="Text Placeholder 39">
            <a:extLst>
              <a:ext uri="{FF2B5EF4-FFF2-40B4-BE49-F238E27FC236}">
                <a16:creationId xmlns:a16="http://schemas.microsoft.com/office/drawing/2014/main" id="{7B511BF1-3697-426A-B69F-372C0D423DA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057247" y="3956114"/>
            <a:ext cx="2075688" cy="27432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lang="en-US" sz="1600" b="0" kern="1200" spc="2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grpSp>
        <p:nvGrpSpPr>
          <p:cNvPr id="14" name="Bottom Right">
            <a:extLst>
              <a:ext uri="{FF2B5EF4-FFF2-40B4-BE49-F238E27FC236}">
                <a16:creationId xmlns:a16="http://schemas.microsoft.com/office/drawing/2014/main" id="{42F26398-2117-7631-DF31-D6DA07CD5F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15" name="Graphic 157">
              <a:extLst>
                <a:ext uri="{FF2B5EF4-FFF2-40B4-BE49-F238E27FC236}">
                  <a16:creationId xmlns:a16="http://schemas.microsoft.com/office/drawing/2014/main" id="{D8931B59-43D0-EC31-4049-5A021B6F35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662740" y="3276601"/>
              <a:ext cx="3529260" cy="3581399"/>
              <a:chOff x="4114800" y="1423987"/>
              <a:chExt cx="3961542" cy="4007547"/>
            </a:xfrm>
            <a:noFill/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DB7B0571-1910-C624-5DCE-C5EB36759759}"/>
                  </a:ext>
                </a:extLst>
              </p:cNvPr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405F26E1-D4AB-8194-1A9A-8D288F7E3B27}"/>
                  </a:ext>
                </a:extLst>
              </p:cNvPr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99665361-9AEA-150B-489B-54289BCFB859}"/>
                  </a:ext>
                </a:extLst>
              </p:cNvPr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39160A2D-2BBD-D618-C0D3-A716E2B1024E}"/>
                  </a:ext>
                </a:extLst>
              </p:cNvPr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C1C4C883-C666-48EC-A31F-E0A2287F0558}"/>
                  </a:ext>
                </a:extLst>
              </p:cNvPr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E00259E-2787-0730-8BFC-9A666BD3F0AD}"/>
                  </a:ext>
                </a:extLst>
              </p:cNvPr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BDC460E0-6052-C6DF-1B87-BF73C5D12F11}"/>
                  </a:ext>
                </a:extLst>
              </p:cNvPr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60A7388-80BD-9147-FF4F-87E3C4B855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rgbClr val="0880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6" name="Top Right">
            <a:extLst>
              <a:ext uri="{FF2B5EF4-FFF2-40B4-BE49-F238E27FC236}">
                <a16:creationId xmlns:a16="http://schemas.microsoft.com/office/drawing/2014/main" id="{0833F47E-04C0-5091-59F3-368F8D8E0F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12535"/>
            <a:ext cx="1880537" cy="2848880"/>
            <a:chOff x="10849" y="15178"/>
            <a:chExt cx="2198951" cy="3331254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644D71F-C048-2A7B-3E7A-E324FBB8C6D5}"/>
                </a:ext>
              </a:extLst>
            </p:cNvPr>
            <p:cNvSpPr/>
            <p:nvPr/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A24361A0-85A8-9499-16AF-FD5A1412ED45}"/>
                </a:ext>
              </a:extLst>
            </p:cNvPr>
            <p:cNvSpPr/>
            <p:nvPr/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BC6FFAE-DE48-1B98-2E22-AF2BA89D90B9}"/>
                </a:ext>
              </a:extLst>
            </p:cNvPr>
            <p:cNvSpPr/>
            <p:nvPr/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9D10E70-459A-D367-7791-C6092D8FAF5D}"/>
                </a:ext>
              </a:extLst>
            </p:cNvPr>
            <p:cNvSpPr/>
            <p:nvPr/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64EC8A74-4202-60F6-B3A3-41499D97EC3A}"/>
                </a:ext>
              </a:extLst>
            </p:cNvPr>
            <p:cNvSpPr/>
            <p:nvPr/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2053424-A2D2-D04E-6E57-87B15A83499A}"/>
                </a:ext>
              </a:extLst>
            </p:cNvPr>
            <p:cNvSpPr/>
            <p:nvPr/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1DACF2A-DDB5-9ED7-200C-E2EC5F3F6A91}"/>
                </a:ext>
              </a:extLst>
            </p:cNvPr>
            <p:cNvSpPr/>
            <p:nvPr/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4" name="Slide Number Placeholder 8">
            <a:extLst>
              <a:ext uri="{FF2B5EF4-FFF2-40B4-BE49-F238E27FC236}">
                <a16:creationId xmlns:a16="http://schemas.microsoft.com/office/drawing/2014/main" id="{CE667703-D23C-5371-358C-5AFA99CEC3BB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>
          <a:xfrm>
            <a:off x="8737600" y="6356353"/>
            <a:ext cx="2844800" cy="365125"/>
          </a:xfrm>
        </p:spPr>
        <p:txBody>
          <a:bodyPr/>
          <a:lstStyle>
            <a:lvl1pPr>
              <a:defRPr>
                <a:solidFill>
                  <a:schemeClr val="bg1">
                    <a:alpha val="78000"/>
                  </a:schemeClr>
                </a:solidFill>
              </a:defRPr>
            </a:lvl1pPr>
          </a:lstStyle>
          <a:p>
            <a:fld id="{8058A7CE-F400-7B46-9E16-10D36E8C32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0691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Dark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B353E9E-6F4F-441B-886F-D53691BE13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47750" y="1376793"/>
            <a:ext cx="2075688" cy="2073275"/>
          </a:xfrm>
          <a:prstGeom prst="round2Diag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/>
          </a:p>
        </p:txBody>
      </p:sp>
      <p:sp>
        <p:nvSpPr>
          <p:cNvPr id="37" name="Picture Placeholder 23">
            <a:extLst>
              <a:ext uri="{FF2B5EF4-FFF2-40B4-BE49-F238E27FC236}">
                <a16:creationId xmlns:a16="http://schemas.microsoft.com/office/drawing/2014/main" id="{B5B9D2EE-DC4C-4740-AF09-5C66500163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21626" y="1376793"/>
            <a:ext cx="2075688" cy="2073275"/>
          </a:xfrm>
          <a:prstGeom prst="round2Diag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/>
          </a:p>
        </p:txBody>
      </p:sp>
      <p:sp>
        <p:nvSpPr>
          <p:cNvPr id="38" name="Picture Placeholder 23">
            <a:extLst>
              <a:ext uri="{FF2B5EF4-FFF2-40B4-BE49-F238E27FC236}">
                <a16:creationId xmlns:a16="http://schemas.microsoft.com/office/drawing/2014/main" id="{B81132E6-0A29-47B6-9E41-947D61422D4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94260" y="1376793"/>
            <a:ext cx="2075688" cy="2073275"/>
          </a:xfrm>
          <a:prstGeom prst="round2Diag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/>
          </a:p>
        </p:txBody>
      </p:sp>
      <p:sp>
        <p:nvSpPr>
          <p:cNvPr id="39" name="Picture Placeholder 23">
            <a:extLst>
              <a:ext uri="{FF2B5EF4-FFF2-40B4-BE49-F238E27FC236}">
                <a16:creationId xmlns:a16="http://schemas.microsoft.com/office/drawing/2014/main" id="{4C0E80EA-58EE-412B-A4AE-3EFE6BB25C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057247" y="1376793"/>
            <a:ext cx="2075688" cy="2073275"/>
          </a:xfrm>
          <a:prstGeom prst="round2Diag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339C0337-ABAF-49EC-BD34-55A05ADF1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1" y="4625685"/>
            <a:ext cx="9988166" cy="1495403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endParaRPr lang="en-US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EF679943-2591-4C3C-A9D6-F8AD1E41DE0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47325" y="3669894"/>
            <a:ext cx="2075688" cy="27432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lang="en-US" sz="2000" b="0" kern="1200" spc="2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41" name="Text Placeholder 39">
            <a:extLst>
              <a:ext uri="{FF2B5EF4-FFF2-40B4-BE49-F238E27FC236}">
                <a16:creationId xmlns:a16="http://schemas.microsoft.com/office/drawing/2014/main" id="{5EFF3AD0-ADD5-4CCC-A7B8-6E6DF274CC2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47325" y="3952612"/>
            <a:ext cx="2075688" cy="27432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lang="en-US" sz="1600" b="0" kern="1200" spc="2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45" name="Text Placeholder 39">
            <a:extLst>
              <a:ext uri="{FF2B5EF4-FFF2-40B4-BE49-F238E27FC236}">
                <a16:creationId xmlns:a16="http://schemas.microsoft.com/office/drawing/2014/main" id="{F84D2534-80B7-4C76-8CC7-C155F492300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21626" y="3663772"/>
            <a:ext cx="2075688" cy="27432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lang="en-US" sz="2000" b="0" kern="1200" spc="2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46" name="Text Placeholder 39">
            <a:extLst>
              <a:ext uri="{FF2B5EF4-FFF2-40B4-BE49-F238E27FC236}">
                <a16:creationId xmlns:a16="http://schemas.microsoft.com/office/drawing/2014/main" id="{074FF2A5-4FD0-475E-B34F-956208C2C7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21626" y="3946490"/>
            <a:ext cx="2075688" cy="27432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lang="en-US" sz="1600" b="0" kern="1200" spc="2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47" name="Text Placeholder 39">
            <a:extLst>
              <a:ext uri="{FF2B5EF4-FFF2-40B4-BE49-F238E27FC236}">
                <a16:creationId xmlns:a16="http://schemas.microsoft.com/office/drawing/2014/main" id="{D39B066F-DC64-4779-B6D2-EB90B137438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94260" y="3673396"/>
            <a:ext cx="2075688" cy="27432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lang="en-US" sz="2000" b="0" kern="1200" spc="2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48" name="Text Placeholder 39">
            <a:extLst>
              <a:ext uri="{FF2B5EF4-FFF2-40B4-BE49-F238E27FC236}">
                <a16:creationId xmlns:a16="http://schemas.microsoft.com/office/drawing/2014/main" id="{A7A64C29-8FC5-4291-9F73-B5D6A4E223F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94260" y="3956114"/>
            <a:ext cx="2075688" cy="27432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lang="en-US" sz="1600" b="0" kern="1200" spc="2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49" name="Text Placeholder 39">
            <a:extLst>
              <a:ext uri="{FF2B5EF4-FFF2-40B4-BE49-F238E27FC236}">
                <a16:creationId xmlns:a16="http://schemas.microsoft.com/office/drawing/2014/main" id="{4013DD3C-DA77-4D01-9929-C5A92618B36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057247" y="3673396"/>
            <a:ext cx="2075688" cy="27432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lang="en-US" sz="2000" b="0" kern="1200" spc="2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50" name="Text Placeholder 39">
            <a:extLst>
              <a:ext uri="{FF2B5EF4-FFF2-40B4-BE49-F238E27FC236}">
                <a16:creationId xmlns:a16="http://schemas.microsoft.com/office/drawing/2014/main" id="{7B511BF1-3697-426A-B69F-372C0D423DA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057247" y="3956114"/>
            <a:ext cx="2075688" cy="27432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lang="en-US" sz="1600" b="0" kern="1200" spc="2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grpSp>
        <p:nvGrpSpPr>
          <p:cNvPr id="14" name="Bottom Right">
            <a:extLst>
              <a:ext uri="{FF2B5EF4-FFF2-40B4-BE49-F238E27FC236}">
                <a16:creationId xmlns:a16="http://schemas.microsoft.com/office/drawing/2014/main" id="{42F26398-2117-7631-DF31-D6DA07CD5F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979974" y="3276601"/>
            <a:ext cx="4211600" cy="3581399"/>
            <a:chOff x="7980400" y="3276601"/>
            <a:chExt cx="4211600" cy="3581399"/>
          </a:xfrm>
        </p:grpSpPr>
        <p:grpSp>
          <p:nvGrpSpPr>
            <p:cNvPr id="15" name="Graphic 157">
              <a:extLst>
                <a:ext uri="{FF2B5EF4-FFF2-40B4-BE49-F238E27FC236}">
                  <a16:creationId xmlns:a16="http://schemas.microsoft.com/office/drawing/2014/main" id="{D8931B59-43D0-EC31-4049-5A021B6F35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662740" y="3276601"/>
              <a:ext cx="3529260" cy="3581399"/>
              <a:chOff x="4114800" y="1423987"/>
              <a:chExt cx="3961542" cy="4007547"/>
            </a:xfrm>
            <a:noFill/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DB7B0571-1910-C624-5DCE-C5EB36759759}"/>
                  </a:ext>
                </a:extLst>
              </p:cNvPr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405F26E1-D4AB-8194-1A9A-8D288F7E3B27}"/>
                  </a:ext>
                </a:extLst>
              </p:cNvPr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99665361-9AEA-150B-489B-54289BCFB859}"/>
                  </a:ext>
                </a:extLst>
              </p:cNvPr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39160A2D-2BBD-D618-C0D3-A716E2B1024E}"/>
                  </a:ext>
                </a:extLst>
              </p:cNvPr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C1C4C883-C666-48EC-A31F-E0A2287F0558}"/>
                  </a:ext>
                </a:extLst>
              </p:cNvPr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E00259E-2787-0730-8BFC-9A666BD3F0AD}"/>
                  </a:ext>
                </a:extLst>
              </p:cNvPr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BDC460E0-6052-C6DF-1B87-BF73C5D12F11}"/>
                  </a:ext>
                </a:extLst>
              </p:cNvPr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60A7388-80BD-9147-FF4F-87E3C4B855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6" name="Top Right">
            <a:extLst>
              <a:ext uri="{FF2B5EF4-FFF2-40B4-BE49-F238E27FC236}">
                <a16:creationId xmlns:a16="http://schemas.microsoft.com/office/drawing/2014/main" id="{0833F47E-04C0-5091-59F3-368F8D8E0F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12535"/>
            <a:ext cx="1880537" cy="2848880"/>
            <a:chOff x="10849" y="15178"/>
            <a:chExt cx="2198951" cy="3331254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644D71F-C048-2A7B-3E7A-E324FBB8C6D5}"/>
                </a:ext>
              </a:extLst>
            </p:cNvPr>
            <p:cNvSpPr/>
            <p:nvPr/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A24361A0-85A8-9499-16AF-FD5A1412ED45}"/>
                </a:ext>
              </a:extLst>
            </p:cNvPr>
            <p:cNvSpPr/>
            <p:nvPr/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BC6FFAE-DE48-1B98-2E22-AF2BA89D90B9}"/>
                </a:ext>
              </a:extLst>
            </p:cNvPr>
            <p:cNvSpPr/>
            <p:nvPr/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9D10E70-459A-D367-7791-C6092D8FAF5D}"/>
                </a:ext>
              </a:extLst>
            </p:cNvPr>
            <p:cNvSpPr/>
            <p:nvPr/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64EC8A74-4202-60F6-B3A3-41499D97EC3A}"/>
                </a:ext>
              </a:extLst>
            </p:cNvPr>
            <p:cNvSpPr/>
            <p:nvPr/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2053424-A2D2-D04E-6E57-87B15A83499A}"/>
                </a:ext>
              </a:extLst>
            </p:cNvPr>
            <p:cNvSpPr/>
            <p:nvPr/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1DACF2A-DDB5-9ED7-200C-E2EC5F3F6A91}"/>
                </a:ext>
              </a:extLst>
            </p:cNvPr>
            <p:cNvSpPr/>
            <p:nvPr/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rgbClr val="7FBDE8">
                  <a:alpha val="60000"/>
                </a:srgb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51AED887-AE91-9A85-14CD-2C7F008595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"/>
            <a:ext cx="12192000" cy="6095999"/>
          </a:xfrm>
          <a:prstGeom prst="rect">
            <a:avLst/>
          </a:prstGeom>
          <a:solidFill>
            <a:srgbClr val="3262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3" name="Bottom Right">
            <a:extLst>
              <a:ext uri="{FF2B5EF4-FFF2-40B4-BE49-F238E27FC236}">
                <a16:creationId xmlns:a16="http://schemas.microsoft.com/office/drawing/2014/main" id="{BC75C562-6A87-856D-7DE5-EC422C9FB3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4" name="Graphic 157">
              <a:extLst>
                <a:ext uri="{FF2B5EF4-FFF2-40B4-BE49-F238E27FC236}">
                  <a16:creationId xmlns:a16="http://schemas.microsoft.com/office/drawing/2014/main" id="{DC31F28E-6E2E-D3B7-882D-2B8608089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662740" y="3276601"/>
              <a:ext cx="3529260" cy="3581399"/>
              <a:chOff x="4114800" y="1423987"/>
              <a:chExt cx="3961542" cy="4007547"/>
            </a:xfrm>
            <a:noFill/>
          </p:grpSpPr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8A5DE8F1-2162-6944-214C-DEF870085BAF}"/>
                  </a:ext>
                </a:extLst>
              </p:cNvPr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279628E7-BC57-4E03-6713-9D97FF2EBF7F}"/>
                  </a:ext>
                </a:extLst>
              </p:cNvPr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5549EF25-7B4E-F151-4682-5FA74CE74717}"/>
                  </a:ext>
                </a:extLst>
              </p:cNvPr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483B2F7C-B1C2-8DFD-E3A7-DAC788A41210}"/>
                  </a:ext>
                </a:extLst>
              </p:cNvPr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86F295A1-E58F-AB6E-0EB5-C01E96DBEFF8}"/>
                  </a:ext>
                </a:extLst>
              </p:cNvPr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DDAEE556-9A1E-D1C7-D685-EEE89789D7CE}"/>
                  </a:ext>
                </a:extLst>
              </p:cNvPr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5D0802F-1A21-5563-C0AC-440735E8C898}"/>
                  </a:ext>
                </a:extLst>
              </p:cNvPr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rgbClr val="7FBDE8">
                    <a:alpha val="60000"/>
                  </a:srgb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51B00CD7-0710-8A96-F024-94823AEB59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rgbClr val="0880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3" name="Slide Number Placeholder 8">
            <a:extLst>
              <a:ext uri="{FF2B5EF4-FFF2-40B4-BE49-F238E27FC236}">
                <a16:creationId xmlns:a16="http://schemas.microsoft.com/office/drawing/2014/main" id="{086D2614-7024-65AC-B89F-20CABFFDDCFA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>
          <a:xfrm>
            <a:off x="8737600" y="6356353"/>
            <a:ext cx="2844800" cy="365125"/>
          </a:xfrm>
        </p:spPr>
        <p:txBody>
          <a:bodyPr/>
          <a:lstStyle>
            <a:lvl1pPr>
              <a:defRPr>
                <a:solidFill>
                  <a:schemeClr val="bg1">
                    <a:alpha val="78000"/>
                  </a:schemeClr>
                </a:solidFill>
              </a:defRPr>
            </a:lvl1pPr>
          </a:lstStyle>
          <a:p>
            <a:fld id="{8058A7CE-F400-7B46-9E16-10D36E8C32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4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C84AF-E9F2-539E-5623-3E9BAFC99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5A3B11-5432-94DD-3EE0-3BF81D65D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32443-0932-B78E-87D4-0E2D403E2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2E3F6-ECB0-2B77-6DB0-7BEE52E98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9B312-1127-7408-6CE4-B69318E6F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960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B13D5-CB43-738B-8ED7-76EE41B47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CC734-2778-50CD-4EA1-79E0C67307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6A4AB0-DEEB-8D96-3A49-8C96C9FF8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A672AA-F78C-973B-16A4-AD183089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762E79-01BF-1C3F-06A2-7F253BA3D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EAFFF5-E6CD-71EE-E8E7-AF3F40320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3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0B7BB-6226-8EDD-A709-0907EC1A7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C20726-A2DE-2D6F-6EAD-4899746E3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DE1602-05CD-F3B6-9D8A-4B7BB54A58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E11A03-61F0-1181-CF4E-87ADF44ADB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F20FE7-9126-29B4-EE73-9E9C7CC373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900CD8-8EA9-4AD2-34B8-C269BF9BC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FA2A5B-60A4-2F26-0383-801CDACCD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73CF53-E6BB-64F3-2475-1AB0634A0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886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8159E-0770-6A33-588B-3E8BBFC66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7BF628-537C-97A6-4236-4C0AF8E72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1A9C3B-FFCA-BC95-CE0A-84633EC3F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725892-F190-A353-3007-7B4EA3422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641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2B2A44-0762-8926-CDE7-9F1EB8CB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75997F-32C8-6068-3E3B-1EDB6A911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5BCC50-4424-3180-7E8C-F84C8A000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531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1F218-17D8-A81A-0107-735887307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708F9-217C-3BDE-4849-46AC58BE2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81317-60B4-C7FF-BD58-0B378440C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958BD6-C6A9-1954-502F-A2DFEDFD2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CA4050-5EAA-277F-E067-2F87ECF53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4167D4-1C9A-BF34-1F44-00CD00E38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838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19218-B952-AA28-C986-9DA7EADDF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B33DF7-8FFF-0B5B-CFB4-EAC66442D3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0A6B2D-526C-5BF4-6278-095D30BD3D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BB1712-366B-EEA4-1BA3-813A85197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28BCE5-AC77-0A28-1570-D164AE3EF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A9B236-B70D-6895-196E-E7235D1AC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105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A28075-1AC1-4E2F-0676-07F0B696F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D49CAB-E450-2A75-2F80-5DCFC7181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A5B3F-531F-BA4C-E842-FCABC312E8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4AC149-A3EA-40E3-AFD7-255FEC69AC6F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56BC8-F5E5-ACC5-FD4D-1D2E40F378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67F6A-925C-9009-7D6C-24B3430055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6E7EA4-CE2D-474C-A0C7-BC075B1FAA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8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B0DF690B-53C8-A9B6-954D-9A3B94E7E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074127"/>
            <a:ext cx="12192000" cy="787959"/>
          </a:xfrm>
          <a:prstGeom prst="rect">
            <a:avLst/>
          </a:prstGeom>
          <a:solidFill>
            <a:srgbClr val="3262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EAC8CB-21A9-4979-B5C6-1FCF15DA2472}" type="datetime1">
              <a:rPr lang="en-US" smtClean="0"/>
              <a:t>4/8/2026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8254EE-1697-41C0-890F-42D22A39C3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5" name="Picture 24" descr="Text&#10;&#10;Description automatically generated">
            <a:extLst>
              <a:ext uri="{FF2B5EF4-FFF2-40B4-BE49-F238E27FC236}">
                <a16:creationId xmlns:a16="http://schemas.microsoft.com/office/drawing/2014/main" id="{BFCF5C24-05A9-9DB4-B177-784BEB6A632E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21" y="6205748"/>
            <a:ext cx="1517003" cy="50566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80D6261-466C-501C-A1A5-4F48C72062B2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25162" y="6283137"/>
            <a:ext cx="1934617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15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D2CEFDE-6325-434A-B1ED-30168DA8D9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9432" y="562775"/>
            <a:ext cx="8915399" cy="1379823"/>
          </a:xfrm>
        </p:spPr>
        <p:txBody>
          <a:bodyPr>
            <a:noAutofit/>
          </a:bodyPr>
          <a:lstStyle/>
          <a:p>
            <a:r>
              <a:rPr lang="en-US" sz="3200" b="1" dirty="0"/>
              <a:t>NDEP Bureau of Safe Drinking Water</a:t>
            </a:r>
          </a:p>
          <a:p>
            <a:r>
              <a:rPr lang="en-US" sz="3200" b="1" dirty="0"/>
              <a:t>        Operator Certification Program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1F3A3F-F94D-4715-B7DE-CA0125FD1D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35" y="5739157"/>
            <a:ext cx="1660817" cy="1283359"/>
          </a:xfrm>
          <a:prstGeom prst="rect">
            <a:avLst/>
          </a:prstGeom>
        </p:spPr>
      </p:pic>
      <p:pic>
        <p:nvPicPr>
          <p:cNvPr id="6" name="Picture 5" descr="dcnr-vert.png">
            <a:extLst>
              <a:ext uri="{FF2B5EF4-FFF2-40B4-BE49-F238E27FC236}">
                <a16:creationId xmlns:a16="http://schemas.microsoft.com/office/drawing/2014/main" id="{124F1FA4-A5DB-4C0D-99D1-B6FB95928BDC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8084" y="122942"/>
            <a:ext cx="948253" cy="948253"/>
          </a:xfrm>
          <a:prstGeom prst="rect">
            <a:avLst/>
          </a:prstGeom>
          <a:effectLst/>
        </p:spPr>
      </p:pic>
      <p:sp>
        <p:nvSpPr>
          <p:cNvPr id="8" name="TextBox 6">
            <a:extLst>
              <a:ext uri="{FF2B5EF4-FFF2-40B4-BE49-F238E27FC236}">
                <a16:creationId xmlns:a16="http://schemas.microsoft.com/office/drawing/2014/main" id="{6BC75A91-10EC-4B16-8260-59A6000E6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7558" y="2526632"/>
            <a:ext cx="8590547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R="228600" lvl="0" fontAlgn="auto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b="1" dirty="0">
                <a:solidFill>
                  <a:srgbClr val="00589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Bureau Chief                                 		</a:t>
            </a:r>
            <a:r>
              <a:rPr lang="en-US" sz="2200" b="1" dirty="0">
                <a:solidFill>
                  <a:srgbClr val="002B4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</a:p>
          <a:p>
            <a:pPr marR="228600" lvl="0" fontAlgn="auto">
              <a:spcBef>
                <a:spcPts val="600"/>
              </a:spcBef>
              <a:spcAft>
                <a:spcPts val="600"/>
              </a:spcAft>
            </a:pPr>
            <a:r>
              <a:rPr lang="en-US" sz="2200" b="1" dirty="0">
                <a:solidFill>
                  <a:srgbClr val="00589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Mngmnt / OpCert Supervisor	</a:t>
            </a:r>
            <a:r>
              <a:rPr lang="en-US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Linh Kieu</a:t>
            </a:r>
          </a:p>
          <a:p>
            <a:pPr marR="228600" lvl="0" fontAlgn="auto">
              <a:spcBef>
                <a:spcPts val="600"/>
              </a:spcBef>
              <a:spcAft>
                <a:spcPts val="600"/>
              </a:spcAft>
            </a:pPr>
            <a:r>
              <a:rPr lang="en-US" sz="2200" b="1" dirty="0">
                <a:solidFill>
                  <a:srgbClr val="00589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 Manager			</a:t>
            </a:r>
            <a:r>
              <a:rPr lang="en-US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Carlos Quiroz</a:t>
            </a:r>
          </a:p>
          <a:p>
            <a:pPr marR="228600" lvl="0" fontAlgn="auto">
              <a:spcBef>
                <a:spcPts val="600"/>
              </a:spcBef>
              <a:spcAft>
                <a:spcPts val="600"/>
              </a:spcAft>
            </a:pPr>
            <a:r>
              <a:rPr lang="en-US" sz="2200" b="1" dirty="0">
                <a:solidFill>
                  <a:srgbClr val="00589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Administrative Specialist		</a:t>
            </a:r>
            <a:r>
              <a:rPr lang="en-US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Rachel Weingart</a:t>
            </a:r>
            <a:endParaRPr lang="en-US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28600" lvl="0" fontAlgn="auto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589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73637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4CC453-D4C0-8A0B-5E87-83ED0BAD3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3D203CD7-6CF8-BFAD-8310-999652A33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456285"/>
            <a:ext cx="12192000" cy="1572768"/>
          </a:xfrm>
        </p:spPr>
        <p:txBody>
          <a:bodyPr anchor="b">
            <a:noAutofit/>
          </a:bodyPr>
          <a:lstStyle/>
          <a:p>
            <a:r>
              <a:rPr lang="en-US" sz="5400" b="1" dirty="0">
                <a:solidFill>
                  <a:srgbClr val="326297"/>
                </a:solidFill>
                <a:latin typeface="+mj-lt"/>
                <a:ea typeface="Verdana" panose="020B0604030504040204" pitchFamily="34" charset="0"/>
                <a:cs typeface="Segoe UI" panose="020B0502040204020203" pitchFamily="34" charset="0"/>
              </a:rPr>
              <a:t>2025 By the Numbers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AAEC3C-64CF-3C70-A266-C6586915B794}"/>
              </a:ext>
            </a:extLst>
          </p:cNvPr>
          <p:cNvSpPr txBox="1"/>
          <p:nvPr/>
        </p:nvSpPr>
        <p:spPr>
          <a:xfrm>
            <a:off x="8491641" y="1542584"/>
            <a:ext cx="4193753" cy="2154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Photo taken and owned by NDCNR, permission granted to NDEP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pic>
        <p:nvPicPr>
          <p:cNvPr id="4" name="Picture 3" descr="A landscape with trees and a body of water in the background">
            <a:extLst>
              <a:ext uri="{FF2B5EF4-FFF2-40B4-BE49-F238E27FC236}">
                <a16:creationId xmlns:a16="http://schemas.microsoft.com/office/drawing/2014/main" id="{427A52CA-3257-49E7-CA77-7F1337FB81E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081" b="40721"/>
          <a:stretch/>
        </p:blipFill>
        <p:spPr>
          <a:xfrm>
            <a:off x="4365" y="0"/>
            <a:ext cx="12187635" cy="2751909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538FECCE-239D-02F4-B76A-19787ED4516C}"/>
              </a:ext>
            </a:extLst>
          </p:cNvPr>
          <p:cNvSpPr txBox="1"/>
          <p:nvPr/>
        </p:nvSpPr>
        <p:spPr>
          <a:xfrm>
            <a:off x="2336691" y="4454949"/>
            <a:ext cx="15811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880AD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553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880AD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880AD"/>
                </a:solidFill>
                <a:effectLst/>
                <a:uLnTx/>
                <a:uFillTx/>
                <a:latin typeface="Aptos"/>
                <a:ea typeface="+mn-ea"/>
                <a:cs typeface="Segoe UI" panose="020B0502040204020203" pitchFamily="34" charset="0"/>
              </a:rPr>
              <a:t>Tests 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6C1E6CE-3F87-4AE4-E7EA-A7D72E4C1A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479815" y="4664784"/>
            <a:ext cx="0" cy="616328"/>
          </a:xfrm>
          <a:prstGeom prst="line">
            <a:avLst/>
          </a:prstGeom>
          <a:ln w="19050">
            <a:solidFill>
              <a:srgbClr val="326297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A8CB6415-40E3-3BF7-E2F9-1D4F9C9A9143}"/>
              </a:ext>
            </a:extLst>
          </p:cNvPr>
          <p:cNvSpPr txBox="1"/>
          <p:nvPr/>
        </p:nvSpPr>
        <p:spPr>
          <a:xfrm>
            <a:off x="4565540" y="4454950"/>
            <a:ext cx="298132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880AD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153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880AD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Conversions &amp; Reciprocities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BD30149-1BA8-AFB1-DEE2-73257CBAE5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32590" y="4649783"/>
            <a:ext cx="0" cy="616328"/>
          </a:xfrm>
          <a:prstGeom prst="line">
            <a:avLst/>
          </a:prstGeom>
          <a:ln w="19050">
            <a:solidFill>
              <a:srgbClr val="326297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B9883C65-3B70-AA7A-A592-73460C043283}"/>
              </a:ext>
            </a:extLst>
          </p:cNvPr>
          <p:cNvSpPr txBox="1"/>
          <p:nvPr/>
        </p:nvSpPr>
        <p:spPr>
          <a:xfrm>
            <a:off x="8085025" y="4451083"/>
            <a:ext cx="177028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880AD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932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880AD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Renewals &amp; Reinstatements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3BB205-3D0B-778F-9970-30524D031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03D940-AB8C-4343-850E-90F1D850C6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0463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2A7DC-F90D-40D2-A1B5-3320C69F4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977" y="126545"/>
            <a:ext cx="11434046" cy="985821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2025 Distribution Summary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8910CF5-F225-AB87-493E-4FDE73028A8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35" y="5739157"/>
            <a:ext cx="1660817" cy="1283359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314E714-01C0-A8BE-F76D-B71A34481B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284001"/>
              </p:ext>
            </p:extLst>
          </p:nvPr>
        </p:nvGraphicFramePr>
        <p:xfrm>
          <a:off x="1081278" y="1112366"/>
          <a:ext cx="9800082" cy="2954808"/>
        </p:xfrm>
        <a:graphic>
          <a:graphicData uri="http://schemas.openxmlformats.org/drawingml/2006/table">
            <a:tbl>
              <a:tblPr/>
              <a:tblGrid>
                <a:gridCol w="1961903">
                  <a:extLst>
                    <a:ext uri="{9D8B030D-6E8A-4147-A177-3AD203B41FA5}">
                      <a16:colId xmlns:a16="http://schemas.microsoft.com/office/drawing/2014/main" val="1044738457"/>
                    </a:ext>
                  </a:extLst>
                </a:gridCol>
                <a:gridCol w="1094138">
                  <a:extLst>
                    <a:ext uri="{9D8B030D-6E8A-4147-A177-3AD203B41FA5}">
                      <a16:colId xmlns:a16="http://schemas.microsoft.com/office/drawing/2014/main" val="252668357"/>
                    </a:ext>
                  </a:extLst>
                </a:gridCol>
                <a:gridCol w="1513872">
                  <a:extLst>
                    <a:ext uri="{9D8B030D-6E8A-4147-A177-3AD203B41FA5}">
                      <a16:colId xmlns:a16="http://schemas.microsoft.com/office/drawing/2014/main" val="4029297445"/>
                    </a:ext>
                  </a:extLst>
                </a:gridCol>
                <a:gridCol w="1966620">
                  <a:extLst>
                    <a:ext uri="{9D8B030D-6E8A-4147-A177-3AD203B41FA5}">
                      <a16:colId xmlns:a16="http://schemas.microsoft.com/office/drawing/2014/main" val="2292886684"/>
                    </a:ext>
                  </a:extLst>
                </a:gridCol>
                <a:gridCol w="3263549">
                  <a:extLst>
                    <a:ext uri="{9D8B030D-6E8A-4147-A177-3AD203B41FA5}">
                      <a16:colId xmlns:a16="http://schemas.microsoft.com/office/drawing/2014/main" val="4189381720"/>
                    </a:ext>
                  </a:extLst>
                </a:gridCol>
              </a:tblGrid>
              <a:tr h="64636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rgbClr val="83CCEB"/>
                          </a:solidFill>
                          <a:effectLst/>
                          <a:latin typeface="Aptos Narrow" panose="020B0004020202020204" pitchFamily="34" charset="0"/>
                        </a:rPr>
                        <a:t>Certification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>
                          <a:solidFill>
                            <a:srgbClr val="83CCEB"/>
                          </a:solidFill>
                          <a:effectLst/>
                          <a:latin typeface="Aptos Narrow" panose="020B0004020202020204" pitchFamily="34" charset="0"/>
                        </a:rPr>
                        <a:t>Grade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rgbClr val="83CCEB"/>
                          </a:solidFill>
                          <a:effectLst/>
                          <a:latin typeface="Aptos Narrow" panose="020B0004020202020204" pitchFamily="34" charset="0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>
                          <a:solidFill>
                            <a:srgbClr val="83CCEB"/>
                          </a:solidFill>
                          <a:effectLst/>
                          <a:latin typeface="Aptos Narrow" panose="020B0004020202020204" pitchFamily="34" charset="0"/>
                        </a:rPr>
                        <a:t>Passing Rate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rgbClr val="83CCEB"/>
                          </a:solidFill>
                          <a:effectLst/>
                          <a:latin typeface="Aptos Narrow" panose="020B0004020202020204" pitchFamily="34" charset="0"/>
                        </a:rPr>
                        <a:t>Most Need Improvement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11701"/>
                  </a:ext>
                </a:extLst>
              </a:tr>
              <a:tr h="5771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Distribution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Disinfection MEA &amp; Lab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3082799"/>
                  </a:ext>
                </a:extLst>
              </a:tr>
              <a:tr h="5771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System Components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9033630"/>
                  </a:ext>
                </a:extLst>
              </a:tr>
              <a:tr h="5771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Equipment IOM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6300263"/>
                  </a:ext>
                </a:extLst>
              </a:tr>
              <a:tr h="5771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System Components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051185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B2C9122-5541-5995-C9E7-AB054C6D98E2}"/>
              </a:ext>
            </a:extLst>
          </p:cNvPr>
          <p:cNvSpPr txBox="1"/>
          <p:nvPr/>
        </p:nvSpPr>
        <p:spPr>
          <a:xfrm>
            <a:off x="465480" y="3960139"/>
            <a:ext cx="12006935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326297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  <a:p>
            <a:pPr marL="914400" marR="0" lvl="1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US" sz="2400" b="1" dirty="0">
                <a:solidFill>
                  <a:srgbClr val="326297"/>
                </a:solidFill>
                <a:latin typeface="Calibri"/>
                <a:cs typeface="Arial"/>
              </a:rPr>
              <a:t>Disinfection MEA &amp; Lab:</a:t>
            </a:r>
            <a:r>
              <a:rPr lang="en-US" sz="2400" dirty="0">
                <a:solidFill>
                  <a:srgbClr val="326297"/>
                </a:solidFill>
                <a:latin typeface="Calibri"/>
                <a:cs typeface="Arial"/>
              </a:rPr>
              <a:t> Disinfection Monitoring, Evaluation, Adjustment and Laboratory Analysis/Interpretation.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326297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  <a:p>
            <a:pPr marL="914400" marR="0" lvl="1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26297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System Components: 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326297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Distribution System Components.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326297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  <a:p>
            <a:pPr marL="914400" marR="0" lvl="1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US" sz="2400" b="1" dirty="0">
                <a:solidFill>
                  <a:srgbClr val="326297"/>
                </a:solidFill>
                <a:latin typeface="Calibri"/>
                <a:cs typeface="Arial"/>
              </a:rPr>
              <a:t>Equipment IOM: </a:t>
            </a:r>
            <a:r>
              <a:rPr lang="en-US" sz="2400" dirty="0">
                <a:solidFill>
                  <a:srgbClr val="326297"/>
                </a:solidFill>
                <a:latin typeface="Calibri"/>
                <a:cs typeface="Arial"/>
              </a:rPr>
              <a:t>Equipment Installation, Operation, and Maintenance.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326297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  <a:p>
            <a:pPr marR="0" lvl="1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326297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  <a:p>
            <a:pPr marL="914400" marR="0" lvl="1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5F4B3B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440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8EED1C-13A1-B8C2-8B27-904D28C8B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DBCFC-181B-6FF4-1F1B-37912F9DE5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977" y="108257"/>
            <a:ext cx="11434046" cy="985821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2025 Treatment Summary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6E9F82-78C8-AB0C-5E47-35A352ABA2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35" y="5739157"/>
            <a:ext cx="1660817" cy="1283359"/>
          </a:xfrm>
          <a:prstGeom prst="rect">
            <a:avLst/>
          </a:prstGeom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C359DDF-8683-FD27-69B7-0930983A6C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804712"/>
              </p:ext>
            </p:extLst>
          </p:nvPr>
        </p:nvGraphicFramePr>
        <p:xfrm>
          <a:off x="1130807" y="1094078"/>
          <a:ext cx="9930385" cy="3059313"/>
        </p:xfrm>
        <a:graphic>
          <a:graphicData uri="http://schemas.openxmlformats.org/drawingml/2006/table">
            <a:tbl>
              <a:tblPr/>
              <a:tblGrid>
                <a:gridCol w="1987989">
                  <a:extLst>
                    <a:ext uri="{9D8B030D-6E8A-4147-A177-3AD203B41FA5}">
                      <a16:colId xmlns:a16="http://schemas.microsoft.com/office/drawing/2014/main" val="2712092285"/>
                    </a:ext>
                  </a:extLst>
                </a:gridCol>
                <a:gridCol w="1108686">
                  <a:extLst>
                    <a:ext uri="{9D8B030D-6E8A-4147-A177-3AD203B41FA5}">
                      <a16:colId xmlns:a16="http://schemas.microsoft.com/office/drawing/2014/main" val="3780930025"/>
                    </a:ext>
                  </a:extLst>
                </a:gridCol>
                <a:gridCol w="1534001">
                  <a:extLst>
                    <a:ext uri="{9D8B030D-6E8A-4147-A177-3AD203B41FA5}">
                      <a16:colId xmlns:a16="http://schemas.microsoft.com/office/drawing/2014/main" val="2197250946"/>
                    </a:ext>
                  </a:extLst>
                </a:gridCol>
                <a:gridCol w="1992768">
                  <a:extLst>
                    <a:ext uri="{9D8B030D-6E8A-4147-A177-3AD203B41FA5}">
                      <a16:colId xmlns:a16="http://schemas.microsoft.com/office/drawing/2014/main" val="3659620526"/>
                    </a:ext>
                  </a:extLst>
                </a:gridCol>
                <a:gridCol w="3306941">
                  <a:extLst>
                    <a:ext uri="{9D8B030D-6E8A-4147-A177-3AD203B41FA5}">
                      <a16:colId xmlns:a16="http://schemas.microsoft.com/office/drawing/2014/main" val="1471489252"/>
                    </a:ext>
                  </a:extLst>
                </a:gridCol>
              </a:tblGrid>
              <a:tr h="6692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rgbClr val="47D359"/>
                          </a:solidFill>
                          <a:effectLst/>
                          <a:latin typeface="Aptos Narrow" panose="020B0004020202020204" pitchFamily="34" charset="0"/>
                        </a:rPr>
                        <a:t>Certification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rgbClr val="47D359"/>
                          </a:solidFill>
                          <a:effectLst/>
                          <a:latin typeface="Aptos Narrow" panose="020B0004020202020204" pitchFamily="34" charset="0"/>
                        </a:rPr>
                        <a:t>Grade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>
                          <a:solidFill>
                            <a:srgbClr val="47D359"/>
                          </a:solidFill>
                          <a:effectLst/>
                          <a:latin typeface="Aptos Narrow" panose="020B0004020202020204" pitchFamily="34" charset="0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>
                          <a:solidFill>
                            <a:srgbClr val="47D359"/>
                          </a:solidFill>
                          <a:effectLst/>
                          <a:latin typeface="Aptos Narrow" panose="020B0004020202020204" pitchFamily="34" charset="0"/>
                        </a:rPr>
                        <a:t>Passing Rate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rgbClr val="47D359"/>
                          </a:solidFill>
                          <a:effectLst/>
                          <a:latin typeface="Aptos Narrow" panose="020B0004020202020204" pitchFamily="34" charset="0"/>
                        </a:rPr>
                        <a:t>Most Need Improvement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570500"/>
                  </a:ext>
                </a:extLst>
              </a:tr>
              <a:tr h="59752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Treatment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Equipment O&amp;M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448869"/>
                  </a:ext>
                </a:extLst>
              </a:tr>
              <a:tr h="59752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Treatment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9440049"/>
                  </a:ext>
                </a:extLst>
              </a:tr>
              <a:tr h="59752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Treatment &amp; Lab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9044350"/>
                  </a:ext>
                </a:extLst>
              </a:tr>
              <a:tr h="59752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Treatment &amp; Source Water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6641801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3291B98A-A90A-7A21-BC5E-A29A2D4BACA4}"/>
              </a:ext>
            </a:extLst>
          </p:cNvPr>
          <p:cNvSpPr txBox="1"/>
          <p:nvPr/>
        </p:nvSpPr>
        <p:spPr>
          <a:xfrm>
            <a:off x="758088" y="3980289"/>
            <a:ext cx="12006935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326297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  <a:p>
            <a:pPr marL="914400" marR="0" lvl="1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US" sz="2400" b="1" dirty="0">
                <a:solidFill>
                  <a:srgbClr val="326297"/>
                </a:solidFill>
                <a:latin typeface="Calibri"/>
                <a:cs typeface="Arial"/>
              </a:rPr>
              <a:t>Equipment O&amp;M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26297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: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26297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 Equipment Operation and Maintenance  </a:t>
            </a:r>
          </a:p>
          <a:p>
            <a:pPr marL="914400" marR="0" lvl="1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US" sz="2400" b="1" dirty="0">
                <a:solidFill>
                  <a:srgbClr val="326297"/>
                </a:solidFill>
                <a:latin typeface="Calibri"/>
                <a:cs typeface="Arial"/>
              </a:rPr>
              <a:t>Treatment and Lab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26297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: </a:t>
            </a:r>
            <a:r>
              <a:rPr lang="en-US" sz="2400" dirty="0">
                <a:solidFill>
                  <a:srgbClr val="326297"/>
                </a:solidFill>
                <a:latin typeface="Calibri"/>
                <a:cs typeface="Arial"/>
              </a:rPr>
              <a:t>Treatment Process and Laboratory Analysis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326297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  <a:p>
            <a:pPr marL="914400" marR="0" lvl="1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US" sz="2400" b="1" dirty="0">
                <a:solidFill>
                  <a:srgbClr val="326297"/>
                </a:solidFill>
                <a:latin typeface="Calibri"/>
                <a:cs typeface="Arial"/>
              </a:rPr>
              <a:t>Source Water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26297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: </a:t>
            </a:r>
            <a:r>
              <a:rPr lang="en-US" sz="2400" dirty="0">
                <a:solidFill>
                  <a:srgbClr val="326297"/>
                </a:solidFill>
                <a:latin typeface="Calibri"/>
                <a:cs typeface="Arial"/>
              </a:rPr>
              <a:t>Source Water Characteristics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326297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326297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  <a:p>
            <a:pPr marL="914400" marR="0" lvl="1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5F4B3B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368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80627-A000-A6D1-9C77-B6FABCD88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44">
            <a:extLst>
              <a:ext uri="{FF2B5EF4-FFF2-40B4-BE49-F238E27FC236}">
                <a16:creationId xmlns:a16="http://schemas.microsoft.com/office/drawing/2014/main" id="{80B95132-9D70-F714-380E-1A9130E23B1E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58A7CE-F400-7B46-9E16-10D36E8C32F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alpha val="78000"/>
                  </a:prstClr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alpha val="78000"/>
                </a:prstClr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CE5B583F-C255-087D-46DA-54767A1CD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" y="228600"/>
            <a:ext cx="11362944" cy="1115568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326297"/>
                </a:solidFill>
              </a:rPr>
              <a:t>Operator Certification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326297"/>
                </a:solidFill>
                <a:effectLst/>
                <a:uLnTx/>
                <a:uFillTx/>
                <a:latin typeface="segoe ui"/>
                <a:ea typeface="+mj-ea"/>
                <a:cs typeface="+mj-cs"/>
              </a:rPr>
              <a:t>System </a:t>
            </a:r>
            <a:r>
              <a:rPr lang="en-US" b="1" dirty="0">
                <a:solidFill>
                  <a:srgbClr val="326297"/>
                </a:solidFill>
              </a:rPr>
              <a:t>Web-based 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31F68EC5-A0A3-8C77-813E-EA9D1B53C1CD}"/>
              </a:ext>
            </a:extLst>
          </p:cNvPr>
          <p:cNvSpPr txBox="1"/>
          <p:nvPr/>
        </p:nvSpPr>
        <p:spPr>
          <a:xfrm>
            <a:off x="344424" y="1250775"/>
            <a:ext cx="11113008" cy="68480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200" b="1" dirty="0">
                <a:solidFill>
                  <a:srgbClr val="326297"/>
                </a:solidFill>
                <a:latin typeface="Calibri"/>
                <a:cs typeface="Arial"/>
              </a:rPr>
              <a:t>Things Operator can Expect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rgbClr val="326297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  <a:p>
            <a:pPr marL="914400" marR="0" lvl="1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US" sz="2000" b="1" dirty="0">
                <a:solidFill>
                  <a:srgbClr val="326297"/>
                </a:solidFill>
                <a:latin typeface="Calibri"/>
                <a:cs typeface="Arial"/>
              </a:rPr>
              <a:t>Create own profile:</a:t>
            </a:r>
            <a:r>
              <a:rPr lang="en-US" sz="2000" dirty="0">
                <a:solidFill>
                  <a:srgbClr val="326297"/>
                </a:solidFill>
                <a:latin typeface="Calibri"/>
                <a:cs typeface="Arial"/>
              </a:rPr>
              <a:t> This will include all your personal information along with experience and previous education.</a:t>
            </a:r>
          </a:p>
          <a:p>
            <a:pPr marL="914400" marR="0" lvl="1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26297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Live Updates: </a:t>
            </a: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rgbClr val="326297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Operators will be able to go into the system and update their information as necessary. </a:t>
            </a:r>
          </a:p>
          <a:p>
            <a:pPr marL="914400" marR="0" lvl="1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US" sz="2000" b="1" dirty="0">
                <a:solidFill>
                  <a:srgbClr val="326297"/>
                </a:solidFill>
                <a:latin typeface="Calibri"/>
                <a:cs typeface="Arial"/>
              </a:rPr>
              <a:t>Use System to Apply: </a:t>
            </a:r>
            <a:r>
              <a:rPr lang="en-US" sz="2000" dirty="0">
                <a:solidFill>
                  <a:srgbClr val="326297"/>
                </a:solidFill>
                <a:latin typeface="Calibri"/>
                <a:cs typeface="Arial"/>
              </a:rPr>
              <a:t>Benefit of having stored information, no need to fill out application every time you apply, just update any information that as changed. </a:t>
            </a:r>
          </a:p>
          <a:p>
            <a:pPr marL="914400" marR="0" lvl="1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26297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View current certificates: </a:t>
            </a: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rgbClr val="326297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Get a view of current certificates along with expiration dates. </a:t>
            </a:r>
          </a:p>
          <a:p>
            <a:pPr marL="914400" marR="0" lvl="1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US" sz="2000" b="1" dirty="0">
                <a:solidFill>
                  <a:srgbClr val="326297"/>
                </a:solidFill>
                <a:latin typeface="Calibri"/>
                <a:cs typeface="Arial"/>
              </a:rPr>
              <a:t>Submit your Contact Hours: </a:t>
            </a:r>
            <a:r>
              <a:rPr lang="en-US" sz="2000" dirty="0">
                <a:solidFill>
                  <a:srgbClr val="326297"/>
                </a:solidFill>
                <a:latin typeface="Calibri"/>
                <a:cs typeface="Arial"/>
              </a:rPr>
              <a:t>Contact hours can be added to your profile as you earn them.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26297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  <a:p>
            <a:pPr marL="914400" marR="0" lvl="1" indent="-457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5F4B3B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955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811214-4F67-247C-3CF3-22FFEDA8C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44">
            <a:extLst>
              <a:ext uri="{FF2B5EF4-FFF2-40B4-BE49-F238E27FC236}">
                <a16:creationId xmlns:a16="http://schemas.microsoft.com/office/drawing/2014/main" id="{C11164B4-0579-674F-5B21-9A23FEC661A4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58A7CE-F400-7B46-9E16-10D36E8C32F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alpha val="78000"/>
                  </a:prstClr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alpha val="78000"/>
                </a:prstClr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4F9127CE-C4F1-C821-B206-248844F08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664" y="-64008"/>
            <a:ext cx="10140696" cy="1115568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326297"/>
                </a:solidFill>
              </a:rPr>
              <a:t>Calendar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FDF7DC3-4FAA-0848-531E-0DBCB2340731}"/>
              </a:ext>
            </a:extLst>
          </p:cNvPr>
          <p:cNvGraphicFramePr>
            <a:graphicFrameLocks noGrp="1"/>
          </p:cNvGraphicFramePr>
          <p:nvPr/>
        </p:nvGraphicFramePr>
        <p:xfrm>
          <a:off x="102616" y="1051560"/>
          <a:ext cx="7194296" cy="4828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8574">
                  <a:extLst>
                    <a:ext uri="{9D8B030D-6E8A-4147-A177-3AD203B41FA5}">
                      <a16:colId xmlns:a16="http://schemas.microsoft.com/office/drawing/2014/main" val="581543720"/>
                    </a:ext>
                  </a:extLst>
                </a:gridCol>
                <a:gridCol w="1798574">
                  <a:extLst>
                    <a:ext uri="{9D8B030D-6E8A-4147-A177-3AD203B41FA5}">
                      <a16:colId xmlns:a16="http://schemas.microsoft.com/office/drawing/2014/main" val="3842094888"/>
                    </a:ext>
                  </a:extLst>
                </a:gridCol>
                <a:gridCol w="1798574">
                  <a:extLst>
                    <a:ext uri="{9D8B030D-6E8A-4147-A177-3AD203B41FA5}">
                      <a16:colId xmlns:a16="http://schemas.microsoft.com/office/drawing/2014/main" val="3494825086"/>
                    </a:ext>
                  </a:extLst>
                </a:gridCol>
                <a:gridCol w="1798574">
                  <a:extLst>
                    <a:ext uri="{9D8B030D-6E8A-4147-A177-3AD203B41FA5}">
                      <a16:colId xmlns:a16="http://schemas.microsoft.com/office/drawing/2014/main" val="3979380751"/>
                    </a:ext>
                  </a:extLst>
                </a:gridCol>
              </a:tblGrid>
              <a:tr h="78274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January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February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March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April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3981692"/>
                  </a:ext>
                </a:extLst>
              </a:tr>
              <a:tr h="782747">
                <a:tc>
                  <a:txBody>
                    <a:bodyPr/>
                    <a:lstStyle/>
                    <a:p>
                      <a:r>
                        <a:rPr lang="en-US" dirty="0"/>
                        <a:t>Renewals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 Deadline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Conference</a:t>
                      </a:r>
                    </a:p>
                    <a:p>
                      <a:r>
                        <a:rPr lang="en-US" dirty="0"/>
                        <a:t>Forum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6848809"/>
                  </a:ext>
                </a:extLst>
              </a:tr>
              <a:tr h="78274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May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June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July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August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7972955"/>
                  </a:ext>
                </a:extLst>
              </a:tr>
              <a:tr h="782747">
                <a:tc>
                  <a:txBody>
                    <a:bodyPr/>
                    <a:lstStyle/>
                    <a:p>
                      <a:r>
                        <a:rPr lang="en-US" dirty="0"/>
                        <a:t>Exam Deadline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Tri-State</a:t>
                      </a:r>
                    </a:p>
                    <a:p>
                      <a:r>
                        <a:rPr lang="en-US" dirty="0"/>
                        <a:t>Exam Deadline</a:t>
                      </a:r>
                    </a:p>
                    <a:p>
                      <a:r>
                        <a:rPr lang="en-US" dirty="0"/>
                        <a:t>Forum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544126"/>
                  </a:ext>
                </a:extLst>
              </a:tr>
              <a:tr h="78274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September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October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November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December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9618272"/>
                  </a:ext>
                </a:extLst>
              </a:tr>
              <a:tr h="782747">
                <a:tc>
                  <a:txBody>
                    <a:bodyPr/>
                    <a:lstStyle/>
                    <a:p>
                      <a:r>
                        <a:rPr lang="en-US" dirty="0"/>
                        <a:t>Renewals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Renewals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Renewals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Renewals</a:t>
                      </a:r>
                    </a:p>
                    <a:p>
                      <a:r>
                        <a:rPr lang="en-US" dirty="0"/>
                        <a:t>Forum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693312"/>
                  </a:ext>
                </a:extLst>
              </a:tr>
            </a:tbl>
          </a:graphicData>
        </a:graphic>
      </p:graphicFrame>
      <p:sp>
        <p:nvSpPr>
          <p:cNvPr id="9" name="Text Placeholder 23">
            <a:extLst>
              <a:ext uri="{FF2B5EF4-FFF2-40B4-BE49-F238E27FC236}">
                <a16:creationId xmlns:a16="http://schemas.microsoft.com/office/drawing/2014/main" id="{7789B332-951A-6B79-0FF8-DA3B65422091}"/>
              </a:ext>
            </a:extLst>
          </p:cNvPr>
          <p:cNvSpPr txBox="1">
            <a:spLocks/>
          </p:cNvSpPr>
          <p:nvPr/>
        </p:nvSpPr>
        <p:spPr>
          <a:xfrm>
            <a:off x="7436526" y="1051560"/>
            <a:ext cx="4439076" cy="373989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26297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Red/Yellow Months – Longer Turn around time.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26297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Test expiration dependent on time of year.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26297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Operator Forum Months stay relative consistent.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26297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Submit written exam applications before due date.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26297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Plan ahead if possible – Especially if Certification is required for position.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26297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Reach out to Rachel or Myself for any issues.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26297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4029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3">
      <a:majorFont>
        <a:latin typeface="segoe ui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2340</TotalTime>
  <Words>403</Words>
  <Application>Microsoft Office PowerPoint</Application>
  <PresentationFormat>Widescreen</PresentationFormat>
  <Paragraphs>145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Aptos</vt:lpstr>
      <vt:lpstr>Aptos Display</vt:lpstr>
      <vt:lpstr>Aptos Narrow</vt:lpstr>
      <vt:lpstr>Arial</vt:lpstr>
      <vt:lpstr>Calibri</vt:lpstr>
      <vt:lpstr>Gill Sans MT</vt:lpstr>
      <vt:lpstr>Segoe UI</vt:lpstr>
      <vt:lpstr>Segoe UI</vt:lpstr>
      <vt:lpstr>Segoe UI Semibold</vt:lpstr>
      <vt:lpstr>Office Theme</vt:lpstr>
      <vt:lpstr>2_Office Theme</vt:lpstr>
      <vt:lpstr>PowerPoint Presentation</vt:lpstr>
      <vt:lpstr>2025 By the Numbers</vt:lpstr>
      <vt:lpstr>2025 Distribution Summary</vt:lpstr>
      <vt:lpstr>2025 Treatment Summary</vt:lpstr>
      <vt:lpstr>Operator Certification System Web-based </vt:lpstr>
      <vt:lpstr>Calendar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Carlos Quiroz-Aguilera</dc:creator>
  <cp:lastModifiedBy>Savannah Hash</cp:lastModifiedBy>
  <cp:revision>85</cp:revision>
  <dcterms:created xsi:type="dcterms:W3CDTF">2024-07-10T15:53:07Z</dcterms:created>
  <dcterms:modified xsi:type="dcterms:W3CDTF">2026-04-08T20:38:54Z</dcterms:modified>
</cp:coreProperties>
</file>