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571" r:id="rId5"/>
    <p:sldId id="548" r:id="rId6"/>
    <p:sldId id="569" r:id="rId7"/>
    <p:sldId id="568" r:id="rId8"/>
    <p:sldId id="558" r:id="rId9"/>
    <p:sldId id="557" r:id="rId10"/>
    <p:sldId id="566" r:id="rId11"/>
    <p:sldId id="559" r:id="rId12"/>
    <p:sldId id="565" r:id="rId13"/>
    <p:sldId id="570" r:id="rId14"/>
    <p:sldId id="555"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D9380A-6865-81C0-AC1F-55890A3D144C}" name="Andrew Tucker" initials="AT" userId="S::ATUCKER@ndep.nv.gov::24ac5de3-0e91-456f-bab8-f01d7b073064" providerId="AD"/>
  <p188:author id="{85A9DD7C-5322-0E78-CF03-676A73E90839}" name="Taylor Pavlu" initials="TP" userId="S::tpavlu@ndep.nv.gov::db224fb8-02c3-45aa-aa3d-fc354f85d658" providerId="AD"/>
  <p188:author id="{B3D847A7-CC52-E6F8-DFE2-574C1C166148}" name="Steven McNeece" initials="SM" userId="S::smcneece@ndep.nv.gov::0919ad53-1397-46df-a7c8-16a0072682ba" providerId="AD"/>
  <p188:author id="{B49B96D4-420B-B476-76E2-2F06D0C68ED3}" name="Steven McNeece" initials="SM" userId="S::SMCNEECE@ndep.nv.gov::0919ad53-1397-46df-a7c8-16a0072682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y Erskine" initials="CE" lastIdx="7" clrIdx="0">
    <p:extLst>
      <p:ext uri="{19B8F6BF-5375-455C-9EA6-DF929625EA0E}">
        <p15:presenceInfo xmlns:p15="http://schemas.microsoft.com/office/powerpoint/2012/main" userId="Cathy Erskine" providerId="None"/>
      </p:ext>
    </p:extLst>
  </p:cmAuthor>
  <p:cmAuthor id="2" name="Jodi Poley" initials="JP" lastIdx="1" clrIdx="1">
    <p:extLst>
      <p:ext uri="{19B8F6BF-5375-455C-9EA6-DF929625EA0E}">
        <p15:presenceInfo xmlns:p15="http://schemas.microsoft.com/office/powerpoint/2012/main" userId="S-1-5-21-2435422866-4226457370-2375224251-2162" providerId="AD"/>
      </p:ext>
    </p:extLst>
  </p:cmAuthor>
  <p:cmAuthor id="3" name="Cathy Erskine" initials="CE [2]" lastIdx="16" clrIdx="2">
    <p:extLst>
      <p:ext uri="{19B8F6BF-5375-455C-9EA6-DF929625EA0E}">
        <p15:presenceInfo xmlns:p15="http://schemas.microsoft.com/office/powerpoint/2012/main" userId="S::c.erskine@dcnr.nv.gov::e0647a3d-6dd5-47a1-82e7-a473aa7d69c6" providerId="AD"/>
      </p:ext>
    </p:extLst>
  </p:cmAuthor>
  <p:cmAuthor id="4" name="Kelly Williams" initials="KW" lastIdx="14" clrIdx="3">
    <p:extLst>
      <p:ext uri="{19B8F6BF-5375-455C-9EA6-DF929625EA0E}">
        <p15:presenceInfo xmlns:p15="http://schemas.microsoft.com/office/powerpoint/2012/main" userId="S::k.williams@dcnr.nv.gov::fc070b18-8504-4481-93ac-d878488c50c3" providerId="AD"/>
      </p:ext>
    </p:extLst>
  </p:cmAuthor>
  <p:cmAuthor id="5" name="Brad Crowell" initials="BC" lastIdx="18" clrIdx="4">
    <p:extLst>
      <p:ext uri="{19B8F6BF-5375-455C-9EA6-DF929625EA0E}">
        <p15:presenceInfo xmlns:p15="http://schemas.microsoft.com/office/powerpoint/2012/main" userId="S::bcrowell@dcnr.nv.gov::a7890486-599d-46b6-ab24-5356422ebf23" providerId="AD"/>
      </p:ext>
    </p:extLst>
  </p:cmAuthor>
  <p:cmAuthor id="6" name="Samantha Thompson" initials="ST" lastIdx="16" clrIdx="5">
    <p:extLst>
      <p:ext uri="{19B8F6BF-5375-455C-9EA6-DF929625EA0E}">
        <p15:presenceInfo xmlns:p15="http://schemas.microsoft.com/office/powerpoint/2012/main" userId="S::SThompson@dcnr.nv.gov::2faab28e-47de-4637-96d5-116e94f88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B3B"/>
    <a:srgbClr val="326297"/>
    <a:srgbClr val="FF9900"/>
    <a:srgbClr val="FFFF00"/>
    <a:srgbClr val="E3F3FA"/>
    <a:srgbClr val="E7E725"/>
    <a:srgbClr val="3E8E4B"/>
    <a:srgbClr val="629D45"/>
    <a:srgbClr val="B45608"/>
    <a:srgbClr val="FB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82FFC-4E3A-49BF-AD96-8F40E7768216}" v="7" dt="2023-08-15T16:14:53.891"/>
    <p1510:client id="{E0297677-164A-431C-A2FC-4F89C6CB331E}" v="3" dt="2023-08-15T16:08:50.192"/>
    <p1510:client id="{EF1B4DA3-1AAC-431A-A0BA-46FBAF00C950}" v="1083" dt="2023-08-15T16:01:46.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McNeece" userId="0919ad53-1397-46df-a7c8-16a0072682ba" providerId="ADAL" clId="{4F8D672D-2836-45B8-9D0A-DC85D4B29E5C}"/>
    <pc:docChg chg="modSld">
      <pc:chgData name="Steven McNeece" userId="0919ad53-1397-46df-a7c8-16a0072682ba" providerId="ADAL" clId="{4F8D672D-2836-45B8-9D0A-DC85D4B29E5C}" dt="2023-07-25T21:42:14.685" v="956" actId="12100"/>
      <pc:docMkLst>
        <pc:docMk/>
      </pc:docMkLst>
      <pc:sldChg chg="modSp">
        <pc:chgData name="Steven McNeece" userId="0919ad53-1397-46df-a7c8-16a0072682ba" providerId="ADAL" clId="{4F8D672D-2836-45B8-9D0A-DC85D4B29E5C}" dt="2023-07-25T21:42:14.685" v="956" actId="12100"/>
        <pc:sldMkLst>
          <pc:docMk/>
          <pc:sldMk cId="207764162" sldId="570"/>
        </pc:sldMkLst>
        <pc:graphicFrameChg chg="mod">
          <ac:chgData name="Steven McNeece" userId="0919ad53-1397-46df-a7c8-16a0072682ba" providerId="ADAL" clId="{4F8D672D-2836-45B8-9D0A-DC85D4B29E5C}" dt="2023-07-25T21:42:14.685" v="956" actId="12100"/>
          <ac:graphicFrameMkLst>
            <pc:docMk/>
            <pc:sldMk cId="207764162" sldId="570"/>
            <ac:graphicFrameMk id="7" creationId="{AC895598-FF3A-B79F-2285-313F6D2CE72D}"/>
          </ac:graphicFrameMkLst>
        </pc:graphicFrameChg>
      </pc:sldChg>
    </pc:docChg>
  </pc:docChgLst>
  <pc:docChgLst>
    <pc:chgData name="Andrew Tucker" userId="S::atucker@ndep.nv.gov::24ac5de3-0e91-456f-bab8-f01d7b073064" providerId="AD" clId="Web-{2B39EA34-4DC2-45EC-A7FD-50EBE6893C6E}"/>
    <pc:docChg chg="modSld">
      <pc:chgData name="Andrew Tucker" userId="S::atucker@ndep.nv.gov::24ac5de3-0e91-456f-bab8-f01d7b073064" providerId="AD" clId="Web-{2B39EA34-4DC2-45EC-A7FD-50EBE6893C6E}" dt="2023-07-11T18:22:18.863" v="2" actId="20577"/>
      <pc:docMkLst>
        <pc:docMk/>
      </pc:docMkLst>
      <pc:sldChg chg="modSp">
        <pc:chgData name="Andrew Tucker" userId="S::atucker@ndep.nv.gov::24ac5de3-0e91-456f-bab8-f01d7b073064" providerId="AD" clId="Web-{2B39EA34-4DC2-45EC-A7FD-50EBE6893C6E}" dt="2023-07-11T18:22:18.863" v="2" actId="20577"/>
        <pc:sldMkLst>
          <pc:docMk/>
          <pc:sldMk cId="9343506" sldId="548"/>
        </pc:sldMkLst>
        <pc:spChg chg="mod">
          <ac:chgData name="Andrew Tucker" userId="S::atucker@ndep.nv.gov::24ac5de3-0e91-456f-bab8-f01d7b073064" providerId="AD" clId="Web-{2B39EA34-4DC2-45EC-A7FD-50EBE6893C6E}" dt="2023-07-11T18:22:18.863" v="2" actId="20577"/>
          <ac:spMkLst>
            <pc:docMk/>
            <pc:sldMk cId="9343506" sldId="548"/>
            <ac:spMk id="3" creationId="{F0472E68-10CA-26A0-FD08-6D502168EA5E}"/>
          </ac:spMkLst>
        </pc:spChg>
      </pc:sldChg>
    </pc:docChg>
  </pc:docChgLst>
  <pc:docChgLst>
    <pc:chgData name="Andrew Tucker" userId="S::atucker@ndep.nv.gov::24ac5de3-0e91-456f-bab8-f01d7b073064" providerId="AD" clId="Web-{9E7B6F2C-8E3C-48E0-AA96-F5721D73654D}"/>
    <pc:docChg chg="modSld">
      <pc:chgData name="Andrew Tucker" userId="S::atucker@ndep.nv.gov::24ac5de3-0e91-456f-bab8-f01d7b073064" providerId="AD" clId="Web-{9E7B6F2C-8E3C-48E0-AA96-F5721D73654D}" dt="2023-07-06T23:20:41.341" v="177" actId="20577"/>
      <pc:docMkLst>
        <pc:docMk/>
      </pc:docMkLst>
      <pc:sldChg chg="modSp">
        <pc:chgData name="Andrew Tucker" userId="S::atucker@ndep.nv.gov::24ac5de3-0e91-456f-bab8-f01d7b073064" providerId="AD" clId="Web-{9E7B6F2C-8E3C-48E0-AA96-F5721D73654D}" dt="2023-07-06T23:20:00.121" v="172" actId="20577"/>
        <pc:sldMkLst>
          <pc:docMk/>
          <pc:sldMk cId="9343506" sldId="548"/>
        </pc:sldMkLst>
        <pc:spChg chg="mod">
          <ac:chgData name="Andrew Tucker" userId="S::atucker@ndep.nv.gov::24ac5de3-0e91-456f-bab8-f01d7b073064" providerId="AD" clId="Web-{9E7B6F2C-8E3C-48E0-AA96-F5721D73654D}" dt="2023-07-06T23:20:00.121" v="172" actId="20577"/>
          <ac:spMkLst>
            <pc:docMk/>
            <pc:sldMk cId="9343506" sldId="548"/>
            <ac:spMk id="3" creationId="{F0472E68-10CA-26A0-FD08-6D502168EA5E}"/>
          </ac:spMkLst>
        </pc:spChg>
      </pc:sldChg>
      <pc:sldChg chg="modSp">
        <pc:chgData name="Andrew Tucker" userId="S::atucker@ndep.nv.gov::24ac5de3-0e91-456f-bab8-f01d7b073064" providerId="AD" clId="Web-{9E7B6F2C-8E3C-48E0-AA96-F5721D73654D}" dt="2023-07-06T23:20:41.341" v="177" actId="20577"/>
        <pc:sldMkLst>
          <pc:docMk/>
          <pc:sldMk cId="2738359017" sldId="569"/>
        </pc:sldMkLst>
        <pc:spChg chg="mod">
          <ac:chgData name="Andrew Tucker" userId="S::atucker@ndep.nv.gov::24ac5de3-0e91-456f-bab8-f01d7b073064" providerId="AD" clId="Web-{9E7B6F2C-8E3C-48E0-AA96-F5721D73654D}" dt="2023-07-06T23:20:41.341" v="177" actId="20577"/>
          <ac:spMkLst>
            <pc:docMk/>
            <pc:sldMk cId="2738359017" sldId="569"/>
            <ac:spMk id="3" creationId="{F0472E68-10CA-26A0-FD08-6D502168EA5E}"/>
          </ac:spMkLst>
        </pc:spChg>
      </pc:sldChg>
    </pc:docChg>
  </pc:docChgLst>
  <pc:docChgLst>
    <pc:chgData name="Andrew Tucker" userId="24ac5de3-0e91-456f-bab8-f01d7b073064" providerId="ADAL" clId="{EF1B4DA3-1AAC-431A-A0BA-46FBAF00C950}"/>
    <pc:docChg chg="undo redo custSel addSld delSld modSld sldOrd modNotesMaster">
      <pc:chgData name="Andrew Tucker" userId="24ac5de3-0e91-456f-bab8-f01d7b073064" providerId="ADAL" clId="{EF1B4DA3-1AAC-431A-A0BA-46FBAF00C950}" dt="2023-08-15T16:01:46.176" v="10644" actId="20577"/>
      <pc:docMkLst>
        <pc:docMk/>
      </pc:docMkLst>
      <pc:sldChg chg="addSp delSp modSp mod modNotesTx">
        <pc:chgData name="Andrew Tucker" userId="24ac5de3-0e91-456f-bab8-f01d7b073064" providerId="ADAL" clId="{EF1B4DA3-1AAC-431A-A0BA-46FBAF00C950}" dt="2023-08-14T19:04:16.023" v="7352" actId="1036"/>
        <pc:sldMkLst>
          <pc:docMk/>
          <pc:sldMk cId="2175424316" sldId="546"/>
        </pc:sldMkLst>
        <pc:spChg chg="add del mod">
          <ac:chgData name="Andrew Tucker" userId="24ac5de3-0e91-456f-bab8-f01d7b073064" providerId="ADAL" clId="{EF1B4DA3-1AAC-431A-A0BA-46FBAF00C950}" dt="2023-08-14T18:42:55.411" v="7228"/>
          <ac:spMkLst>
            <pc:docMk/>
            <pc:sldMk cId="2175424316" sldId="546"/>
            <ac:spMk id="5" creationId="{DFD565B9-F519-7D0B-6BEB-CF81D6C4DF92}"/>
          </ac:spMkLst>
        </pc:spChg>
        <pc:spChg chg="del mod">
          <ac:chgData name="Andrew Tucker" userId="24ac5de3-0e91-456f-bab8-f01d7b073064" providerId="ADAL" clId="{EF1B4DA3-1AAC-431A-A0BA-46FBAF00C950}" dt="2023-08-14T18:41:40.869" v="7222"/>
          <ac:spMkLst>
            <pc:docMk/>
            <pc:sldMk cId="2175424316" sldId="546"/>
            <ac:spMk id="7" creationId="{DC705748-69DD-4839-897E-E59A520DD1A9}"/>
          </ac:spMkLst>
        </pc:spChg>
        <pc:spChg chg="add del">
          <ac:chgData name="Andrew Tucker" userId="24ac5de3-0e91-456f-bab8-f01d7b073064" providerId="ADAL" clId="{EF1B4DA3-1AAC-431A-A0BA-46FBAF00C950}" dt="2023-08-14T18:48:26.173" v="7311"/>
          <ac:spMkLst>
            <pc:docMk/>
            <pc:sldMk cId="2175424316" sldId="546"/>
            <ac:spMk id="9" creationId="{80186B1C-3815-DF71-282E-EFA586ECAFE4}"/>
          </ac:spMkLst>
        </pc:spChg>
        <pc:spChg chg="add del">
          <ac:chgData name="Andrew Tucker" userId="24ac5de3-0e91-456f-bab8-f01d7b073064" providerId="ADAL" clId="{EF1B4DA3-1AAC-431A-A0BA-46FBAF00C950}" dt="2023-08-14T18:52:56.005" v="7325"/>
          <ac:spMkLst>
            <pc:docMk/>
            <pc:sldMk cId="2175424316" sldId="546"/>
            <ac:spMk id="10" creationId="{FF00D93D-282A-528A-41D9-39421B64BB9C}"/>
          </ac:spMkLst>
        </pc:spChg>
        <pc:spChg chg="add del">
          <ac:chgData name="Andrew Tucker" userId="24ac5de3-0e91-456f-bab8-f01d7b073064" providerId="ADAL" clId="{EF1B4DA3-1AAC-431A-A0BA-46FBAF00C950}" dt="2023-08-14T18:57:47.888" v="7331"/>
          <ac:spMkLst>
            <pc:docMk/>
            <pc:sldMk cId="2175424316" sldId="546"/>
            <ac:spMk id="12" creationId="{D9CEE9C2-EB48-FDDC-AB8A-D21AF4E1B9FB}"/>
          </ac:spMkLst>
        </pc:spChg>
        <pc:spChg chg="mod">
          <ac:chgData name="Andrew Tucker" userId="24ac5de3-0e91-456f-bab8-f01d7b073064" providerId="ADAL" clId="{EF1B4DA3-1AAC-431A-A0BA-46FBAF00C950}" dt="2023-08-14T19:04:16.023" v="7352" actId="1036"/>
          <ac:spMkLst>
            <pc:docMk/>
            <pc:sldMk cId="2175424316" sldId="546"/>
            <ac:spMk id="13" creationId="{00000000-0000-0000-0000-000000000000}"/>
          </ac:spMkLst>
        </pc:spChg>
        <pc:picChg chg="del">
          <ac:chgData name="Andrew Tucker" userId="24ac5de3-0e91-456f-bab8-f01d7b073064" providerId="ADAL" clId="{EF1B4DA3-1AAC-431A-A0BA-46FBAF00C950}" dt="2023-08-14T18:43:28.509" v="7236" actId="478"/>
          <ac:picMkLst>
            <pc:docMk/>
            <pc:sldMk cId="2175424316" sldId="546"/>
            <ac:picMk id="2" creationId="{32E92DA0-204E-4415-9C26-95D1D4D3DD4F}"/>
          </ac:picMkLst>
        </pc:picChg>
        <pc:picChg chg="mod">
          <ac:chgData name="Andrew Tucker" userId="24ac5de3-0e91-456f-bab8-f01d7b073064" providerId="ADAL" clId="{EF1B4DA3-1AAC-431A-A0BA-46FBAF00C950}" dt="2023-08-14T18:49:49.571" v="7323" actId="14100"/>
          <ac:picMkLst>
            <pc:docMk/>
            <pc:sldMk cId="2175424316" sldId="546"/>
            <ac:picMk id="3" creationId="{8F9895B9-3268-F05F-EDB7-0F88C2E3D291}"/>
          </ac:picMkLst>
        </pc:picChg>
        <pc:picChg chg="add mod">
          <ac:chgData name="Andrew Tucker" userId="24ac5de3-0e91-456f-bab8-f01d7b073064" providerId="ADAL" clId="{EF1B4DA3-1AAC-431A-A0BA-46FBAF00C950}" dt="2023-08-14T18:43:51.686" v="7244" actId="571"/>
          <ac:picMkLst>
            <pc:docMk/>
            <pc:sldMk cId="2175424316" sldId="546"/>
            <ac:picMk id="8" creationId="{FD7121C1-3D84-D37B-CE38-D07F88F1233D}"/>
          </ac:picMkLst>
        </pc:picChg>
        <pc:picChg chg="del">
          <ac:chgData name="Andrew Tucker" userId="24ac5de3-0e91-456f-bab8-f01d7b073064" providerId="ADAL" clId="{EF1B4DA3-1AAC-431A-A0BA-46FBAF00C950}" dt="2023-08-14T18:41:35.154" v="7219" actId="478"/>
          <ac:picMkLst>
            <pc:docMk/>
            <pc:sldMk cId="2175424316" sldId="546"/>
            <ac:picMk id="26" creationId="{2C3F945F-9F45-43B0-A206-B498D135BA8E}"/>
          </ac:picMkLst>
        </pc:picChg>
      </pc:sldChg>
      <pc:sldChg chg="modNotes modNotesTx">
        <pc:chgData name="Andrew Tucker" userId="24ac5de3-0e91-456f-bab8-f01d7b073064" providerId="ADAL" clId="{EF1B4DA3-1AAC-431A-A0BA-46FBAF00C950}" dt="2023-08-14T17:10:55.431" v="3363" actId="20577"/>
        <pc:sldMkLst>
          <pc:docMk/>
          <pc:sldMk cId="9343506" sldId="548"/>
        </pc:sldMkLst>
      </pc:sldChg>
      <pc:sldChg chg="modSp mod">
        <pc:chgData name="Andrew Tucker" userId="24ac5de3-0e91-456f-bab8-f01d7b073064" providerId="ADAL" clId="{EF1B4DA3-1AAC-431A-A0BA-46FBAF00C950}" dt="2023-08-08T18:48:17.297" v="50" actId="20577"/>
        <pc:sldMkLst>
          <pc:docMk/>
          <pc:sldMk cId="1313101115" sldId="555"/>
        </pc:sldMkLst>
        <pc:spChg chg="mod">
          <ac:chgData name="Andrew Tucker" userId="24ac5de3-0e91-456f-bab8-f01d7b073064" providerId="ADAL" clId="{EF1B4DA3-1AAC-431A-A0BA-46FBAF00C950}" dt="2023-08-08T18:48:17.297" v="50" actId="20577"/>
          <ac:spMkLst>
            <pc:docMk/>
            <pc:sldMk cId="1313101115" sldId="555"/>
            <ac:spMk id="5" creationId="{D0104A2F-21E5-4FBF-AEFC-EA14CAB7A388}"/>
          </ac:spMkLst>
        </pc:spChg>
      </pc:sldChg>
      <pc:sldChg chg="modNotes">
        <pc:chgData name="Andrew Tucker" userId="24ac5de3-0e91-456f-bab8-f01d7b073064" providerId="ADAL" clId="{EF1B4DA3-1AAC-431A-A0BA-46FBAF00C950}" dt="2023-08-12T00:48:20.630" v="3359"/>
        <pc:sldMkLst>
          <pc:docMk/>
          <pc:sldMk cId="102551020" sldId="557"/>
        </pc:sldMkLst>
      </pc:sldChg>
      <pc:sldChg chg="modNotes modNotesTx">
        <pc:chgData name="Andrew Tucker" userId="24ac5de3-0e91-456f-bab8-f01d7b073064" providerId="ADAL" clId="{EF1B4DA3-1AAC-431A-A0BA-46FBAF00C950}" dt="2023-08-15T16:01:46.176" v="10644" actId="20577"/>
        <pc:sldMkLst>
          <pc:docMk/>
          <pc:sldMk cId="904264220" sldId="558"/>
        </pc:sldMkLst>
      </pc:sldChg>
      <pc:sldChg chg="modNotes">
        <pc:chgData name="Andrew Tucker" userId="24ac5de3-0e91-456f-bab8-f01d7b073064" providerId="ADAL" clId="{EF1B4DA3-1AAC-431A-A0BA-46FBAF00C950}" dt="2023-08-12T00:48:20.630" v="3359"/>
        <pc:sldMkLst>
          <pc:docMk/>
          <pc:sldMk cId="1378720075" sldId="559"/>
        </pc:sldMkLst>
      </pc:sldChg>
      <pc:sldChg chg="modNotes">
        <pc:chgData name="Andrew Tucker" userId="24ac5de3-0e91-456f-bab8-f01d7b073064" providerId="ADAL" clId="{EF1B4DA3-1AAC-431A-A0BA-46FBAF00C950}" dt="2023-08-12T00:48:20.630" v="3359"/>
        <pc:sldMkLst>
          <pc:docMk/>
          <pc:sldMk cId="1716709062" sldId="565"/>
        </pc:sldMkLst>
      </pc:sldChg>
      <pc:sldChg chg="modNotes">
        <pc:chgData name="Andrew Tucker" userId="24ac5de3-0e91-456f-bab8-f01d7b073064" providerId="ADAL" clId="{EF1B4DA3-1AAC-431A-A0BA-46FBAF00C950}" dt="2023-08-12T00:48:20.630" v="3359"/>
        <pc:sldMkLst>
          <pc:docMk/>
          <pc:sldMk cId="797725873" sldId="566"/>
        </pc:sldMkLst>
      </pc:sldChg>
      <pc:sldChg chg="modNotes modNotesTx">
        <pc:chgData name="Andrew Tucker" userId="24ac5de3-0e91-456f-bab8-f01d7b073064" providerId="ADAL" clId="{EF1B4DA3-1AAC-431A-A0BA-46FBAF00C950}" dt="2023-08-15T15:49:29.422" v="10202" actId="20577"/>
        <pc:sldMkLst>
          <pc:docMk/>
          <pc:sldMk cId="2092319653" sldId="568"/>
        </pc:sldMkLst>
      </pc:sldChg>
      <pc:sldChg chg="modSp mod modNotes modNotesTx">
        <pc:chgData name="Andrew Tucker" userId="24ac5de3-0e91-456f-bab8-f01d7b073064" providerId="ADAL" clId="{EF1B4DA3-1AAC-431A-A0BA-46FBAF00C950}" dt="2023-08-15T15:39:50.566" v="9592" actId="20577"/>
        <pc:sldMkLst>
          <pc:docMk/>
          <pc:sldMk cId="2738359017" sldId="569"/>
        </pc:sldMkLst>
        <pc:spChg chg="mod">
          <ac:chgData name="Andrew Tucker" userId="24ac5de3-0e91-456f-bab8-f01d7b073064" providerId="ADAL" clId="{EF1B4DA3-1AAC-431A-A0BA-46FBAF00C950}" dt="2023-08-11T23:53:54.649" v="3170" actId="6549"/>
          <ac:spMkLst>
            <pc:docMk/>
            <pc:sldMk cId="2738359017" sldId="569"/>
            <ac:spMk id="3" creationId="{F0472E68-10CA-26A0-FD08-6D502168EA5E}"/>
          </ac:spMkLst>
        </pc:spChg>
      </pc:sldChg>
      <pc:sldChg chg="modNotes">
        <pc:chgData name="Andrew Tucker" userId="24ac5de3-0e91-456f-bab8-f01d7b073064" providerId="ADAL" clId="{EF1B4DA3-1AAC-431A-A0BA-46FBAF00C950}" dt="2023-08-12T00:48:20.630" v="3359"/>
        <pc:sldMkLst>
          <pc:docMk/>
          <pc:sldMk cId="207764162" sldId="570"/>
        </pc:sldMkLst>
      </pc:sldChg>
      <pc:sldChg chg="new del">
        <pc:chgData name="Andrew Tucker" userId="24ac5de3-0e91-456f-bab8-f01d7b073064" providerId="ADAL" clId="{EF1B4DA3-1AAC-431A-A0BA-46FBAF00C950}" dt="2023-08-14T18:40:33.958" v="7139" actId="2696"/>
        <pc:sldMkLst>
          <pc:docMk/>
          <pc:sldMk cId="489435500" sldId="571"/>
        </pc:sldMkLst>
      </pc:sldChg>
      <pc:sldChg chg="add modNotesTx">
        <pc:chgData name="Andrew Tucker" userId="24ac5de3-0e91-456f-bab8-f01d7b073064" providerId="ADAL" clId="{EF1B4DA3-1AAC-431A-A0BA-46FBAF00C950}" dt="2023-08-15T00:02:29.194" v="9590" actId="20577"/>
        <pc:sldMkLst>
          <pc:docMk/>
          <pc:sldMk cId="3380415649" sldId="571"/>
        </pc:sldMkLst>
      </pc:sldChg>
      <pc:sldChg chg="add ord">
        <pc:chgData name="Andrew Tucker" userId="24ac5de3-0e91-456f-bab8-f01d7b073064" providerId="ADAL" clId="{EF1B4DA3-1AAC-431A-A0BA-46FBAF00C950}" dt="2023-08-14T19:08:13.705" v="7357"/>
        <pc:sldMkLst>
          <pc:docMk/>
          <pc:sldMk cId="1804560715" sldId="572"/>
        </pc:sldMkLst>
      </pc:sldChg>
    </pc:docChg>
  </pc:docChgLst>
  <pc:docChgLst>
    <pc:chgData name="Steven McNeece" userId="0919ad53-1397-46df-a7c8-16a0072682ba" providerId="ADAL" clId="{3F782FFC-4E3A-49BF-AD96-8F40E7768216}"/>
    <pc:docChg chg="delSld modSld">
      <pc:chgData name="Steven McNeece" userId="0919ad53-1397-46df-a7c8-16a0072682ba" providerId="ADAL" clId="{3F782FFC-4E3A-49BF-AD96-8F40E7768216}" dt="2023-08-15T16:14:53.891" v="6" actId="6549"/>
      <pc:docMkLst>
        <pc:docMk/>
      </pc:docMkLst>
      <pc:sldChg chg="del">
        <pc:chgData name="Steven McNeece" userId="0919ad53-1397-46df-a7c8-16a0072682ba" providerId="ADAL" clId="{3F782FFC-4E3A-49BF-AD96-8F40E7768216}" dt="2023-08-15T16:03:39.639" v="0" actId="47"/>
        <pc:sldMkLst>
          <pc:docMk/>
          <pc:sldMk cId="2175424316" sldId="546"/>
        </pc:sldMkLst>
      </pc:sldChg>
      <pc:sldChg chg="modNotesTx">
        <pc:chgData name="Steven McNeece" userId="0919ad53-1397-46df-a7c8-16a0072682ba" providerId="ADAL" clId="{3F782FFC-4E3A-49BF-AD96-8F40E7768216}" dt="2023-08-15T16:14:36.299" v="3" actId="6549"/>
        <pc:sldMkLst>
          <pc:docMk/>
          <pc:sldMk cId="9343506" sldId="548"/>
        </pc:sldMkLst>
      </pc:sldChg>
      <pc:sldChg chg="modNotesTx">
        <pc:chgData name="Steven McNeece" userId="0919ad53-1397-46df-a7c8-16a0072682ba" providerId="ADAL" clId="{3F782FFC-4E3A-49BF-AD96-8F40E7768216}" dt="2023-08-15T16:14:53.891" v="6" actId="6549"/>
        <pc:sldMkLst>
          <pc:docMk/>
          <pc:sldMk cId="904264220" sldId="558"/>
        </pc:sldMkLst>
      </pc:sldChg>
      <pc:sldChg chg="modNotesTx">
        <pc:chgData name="Steven McNeece" userId="0919ad53-1397-46df-a7c8-16a0072682ba" providerId="ADAL" clId="{3F782FFC-4E3A-49BF-AD96-8F40E7768216}" dt="2023-08-15T16:14:45.671" v="5" actId="6549"/>
        <pc:sldMkLst>
          <pc:docMk/>
          <pc:sldMk cId="2092319653" sldId="568"/>
        </pc:sldMkLst>
      </pc:sldChg>
      <pc:sldChg chg="modNotesTx">
        <pc:chgData name="Steven McNeece" userId="0919ad53-1397-46df-a7c8-16a0072682ba" providerId="ADAL" clId="{3F782FFC-4E3A-49BF-AD96-8F40E7768216}" dt="2023-08-15T16:14:41.074" v="4" actId="6549"/>
        <pc:sldMkLst>
          <pc:docMk/>
          <pc:sldMk cId="2738359017" sldId="569"/>
        </pc:sldMkLst>
      </pc:sldChg>
      <pc:sldChg chg="modNotesTx">
        <pc:chgData name="Steven McNeece" userId="0919ad53-1397-46df-a7c8-16a0072682ba" providerId="ADAL" clId="{3F782FFC-4E3A-49BF-AD96-8F40E7768216}" dt="2023-08-15T16:14:29.545" v="2" actId="6549"/>
        <pc:sldMkLst>
          <pc:docMk/>
          <pc:sldMk cId="3380415649" sldId="571"/>
        </pc:sldMkLst>
      </pc:sldChg>
      <pc:sldChg chg="del">
        <pc:chgData name="Steven McNeece" userId="0919ad53-1397-46df-a7c8-16a0072682ba" providerId="ADAL" clId="{3F782FFC-4E3A-49BF-AD96-8F40E7768216}" dt="2023-08-15T16:03:46.780" v="1" actId="47"/>
        <pc:sldMkLst>
          <pc:docMk/>
          <pc:sldMk cId="1804560715" sldId="572"/>
        </pc:sldMkLst>
      </pc:sldChg>
    </pc:docChg>
  </pc:docChgLst>
  <pc:docChgLst>
    <pc:chgData name="Andrew Tucker" userId="S::atucker@ndep.nv.gov::24ac5de3-0e91-456f-bab8-f01d7b073064" providerId="AD" clId="Web-{F3C44F92-3DAB-46C5-9159-31B9927F3CEE}"/>
    <pc:docChg chg="modSld">
      <pc:chgData name="Andrew Tucker" userId="S::atucker@ndep.nv.gov::24ac5de3-0e91-456f-bab8-f01d7b073064" providerId="AD" clId="Web-{F3C44F92-3DAB-46C5-9159-31B9927F3CEE}" dt="2023-07-06T23:35:52.107" v="335" actId="20577"/>
      <pc:docMkLst>
        <pc:docMk/>
      </pc:docMkLst>
      <pc:sldChg chg="modSp">
        <pc:chgData name="Andrew Tucker" userId="S::atucker@ndep.nv.gov::24ac5de3-0e91-456f-bab8-f01d7b073064" providerId="AD" clId="Web-{F3C44F92-3DAB-46C5-9159-31B9927F3CEE}" dt="2023-07-06T23:24:27.082" v="9" actId="20577"/>
        <pc:sldMkLst>
          <pc:docMk/>
          <pc:sldMk cId="9343506" sldId="548"/>
        </pc:sldMkLst>
        <pc:spChg chg="mod">
          <ac:chgData name="Andrew Tucker" userId="S::atucker@ndep.nv.gov::24ac5de3-0e91-456f-bab8-f01d7b073064" providerId="AD" clId="Web-{F3C44F92-3DAB-46C5-9159-31B9927F3CEE}" dt="2023-07-06T23:24:27.082" v="9" actId="20577"/>
          <ac:spMkLst>
            <pc:docMk/>
            <pc:sldMk cId="9343506" sldId="548"/>
            <ac:spMk id="3" creationId="{F0472E68-10CA-26A0-FD08-6D502168EA5E}"/>
          </ac:spMkLst>
        </pc:spChg>
      </pc:sldChg>
      <pc:sldChg chg="modSp">
        <pc:chgData name="Andrew Tucker" userId="S::atucker@ndep.nv.gov::24ac5de3-0e91-456f-bab8-f01d7b073064" providerId="AD" clId="Web-{F3C44F92-3DAB-46C5-9159-31B9927F3CEE}" dt="2023-07-06T23:26:21.974" v="68" actId="20577"/>
        <pc:sldMkLst>
          <pc:docMk/>
          <pc:sldMk cId="1313101115" sldId="555"/>
        </pc:sldMkLst>
        <pc:spChg chg="mod">
          <ac:chgData name="Andrew Tucker" userId="S::atucker@ndep.nv.gov::24ac5de3-0e91-456f-bab8-f01d7b073064" providerId="AD" clId="Web-{F3C44F92-3DAB-46C5-9159-31B9927F3CEE}" dt="2023-07-06T23:26:21.974" v="68" actId="20577"/>
          <ac:spMkLst>
            <pc:docMk/>
            <pc:sldMk cId="1313101115" sldId="555"/>
            <ac:spMk id="5" creationId="{D0104A2F-21E5-4FBF-AEFC-EA14CAB7A388}"/>
          </ac:spMkLst>
        </pc:spChg>
      </pc:sldChg>
      <pc:sldChg chg="addSp">
        <pc:chgData name="Andrew Tucker" userId="S::atucker@ndep.nv.gov::24ac5de3-0e91-456f-bab8-f01d7b073064" providerId="AD" clId="Web-{F3C44F92-3DAB-46C5-9159-31B9927F3CEE}" dt="2023-07-06T23:24:58.082" v="10"/>
        <pc:sldMkLst>
          <pc:docMk/>
          <pc:sldMk cId="3184925177" sldId="563"/>
        </pc:sldMkLst>
        <pc:spChg chg="add">
          <ac:chgData name="Andrew Tucker" userId="S::atucker@ndep.nv.gov::24ac5de3-0e91-456f-bab8-f01d7b073064" providerId="AD" clId="Web-{F3C44F92-3DAB-46C5-9159-31B9927F3CEE}" dt="2023-07-06T23:24:58.082" v="10"/>
          <ac:spMkLst>
            <pc:docMk/>
            <pc:sldMk cId="3184925177" sldId="563"/>
            <ac:spMk id="3" creationId="{84E291F8-1F9A-4E2D-4F65-2AF80E6CAB64}"/>
          </ac:spMkLst>
        </pc:spChg>
      </pc:sldChg>
      <pc:sldChg chg="modSp">
        <pc:chgData name="Andrew Tucker" userId="S::atucker@ndep.nv.gov::24ac5de3-0e91-456f-bab8-f01d7b073064" providerId="AD" clId="Web-{F3C44F92-3DAB-46C5-9159-31B9927F3CEE}" dt="2023-07-06T23:26:05.193" v="67"/>
        <pc:sldMkLst>
          <pc:docMk/>
          <pc:sldMk cId="1716709062" sldId="565"/>
        </pc:sldMkLst>
        <pc:graphicFrameChg chg="mod modGraphic">
          <ac:chgData name="Andrew Tucker" userId="S::atucker@ndep.nv.gov::24ac5de3-0e91-456f-bab8-f01d7b073064" providerId="AD" clId="Web-{F3C44F92-3DAB-46C5-9159-31B9927F3CEE}" dt="2023-07-06T23:26:05.193" v="67"/>
          <ac:graphicFrameMkLst>
            <pc:docMk/>
            <pc:sldMk cId="1716709062" sldId="565"/>
            <ac:graphicFrameMk id="2" creationId="{5AC2C491-D007-0B0A-97A6-6A6AB8E2AB5D}"/>
          </ac:graphicFrameMkLst>
        </pc:graphicFrameChg>
      </pc:sldChg>
      <pc:sldChg chg="modSp">
        <pc:chgData name="Andrew Tucker" userId="S::atucker@ndep.nv.gov::24ac5de3-0e91-456f-bab8-f01d7b073064" providerId="AD" clId="Web-{F3C44F92-3DAB-46C5-9159-31B9927F3CEE}" dt="2023-07-06T23:28:52.117" v="106" actId="20577"/>
        <pc:sldMkLst>
          <pc:docMk/>
          <pc:sldMk cId="797725873" sldId="566"/>
        </pc:sldMkLst>
        <pc:spChg chg="mod">
          <ac:chgData name="Andrew Tucker" userId="S::atucker@ndep.nv.gov::24ac5de3-0e91-456f-bab8-f01d7b073064" providerId="AD" clId="Web-{F3C44F92-3DAB-46C5-9159-31B9927F3CEE}" dt="2023-07-06T23:28:52.117" v="106" actId="20577"/>
          <ac:spMkLst>
            <pc:docMk/>
            <pc:sldMk cId="797725873" sldId="566"/>
            <ac:spMk id="3" creationId="{F0472E68-10CA-26A0-FD08-6D502168EA5E}"/>
          </ac:spMkLst>
        </pc:spChg>
        <pc:spChg chg="mod">
          <ac:chgData name="Andrew Tucker" userId="S::atucker@ndep.nv.gov::24ac5de3-0e91-456f-bab8-f01d7b073064" providerId="AD" clId="Web-{F3C44F92-3DAB-46C5-9159-31B9927F3CEE}" dt="2023-07-06T23:27:24.491" v="71" actId="20577"/>
          <ac:spMkLst>
            <pc:docMk/>
            <pc:sldMk cId="797725873" sldId="566"/>
            <ac:spMk id="10" creationId="{8D6AFF14-A707-463D-ACBB-B1B5053342A4}"/>
          </ac:spMkLst>
        </pc:spChg>
        <pc:spChg chg="mod">
          <ac:chgData name="Andrew Tucker" userId="S::atucker@ndep.nv.gov::24ac5de3-0e91-456f-bab8-f01d7b073064" providerId="AD" clId="Web-{F3C44F92-3DAB-46C5-9159-31B9927F3CEE}" dt="2023-07-06T23:27:18.772" v="69" actId="1076"/>
          <ac:spMkLst>
            <pc:docMk/>
            <pc:sldMk cId="797725873" sldId="566"/>
            <ac:spMk id="15" creationId="{908F3E32-EC7C-46F5-8A53-290277CADE80}"/>
          </ac:spMkLst>
        </pc:spChg>
        <pc:spChg chg="mod">
          <ac:chgData name="Andrew Tucker" userId="S::atucker@ndep.nv.gov::24ac5de3-0e91-456f-bab8-f01d7b073064" providerId="AD" clId="Web-{F3C44F92-3DAB-46C5-9159-31B9927F3CEE}" dt="2023-07-06T23:27:38.616" v="73" actId="1076"/>
          <ac:spMkLst>
            <pc:docMk/>
            <pc:sldMk cId="797725873" sldId="566"/>
            <ac:spMk id="16" creationId="{50FC228C-6BB5-46E8-93AE-EA3CEA8FB70B}"/>
          </ac:spMkLst>
        </pc:spChg>
      </pc:sldChg>
      <pc:sldChg chg="addSp">
        <pc:chgData name="Andrew Tucker" userId="S::atucker@ndep.nv.gov::24ac5de3-0e91-456f-bab8-f01d7b073064" providerId="AD" clId="Web-{F3C44F92-3DAB-46C5-9159-31B9927F3CEE}" dt="2023-07-06T23:25:01.817" v="11"/>
        <pc:sldMkLst>
          <pc:docMk/>
          <pc:sldMk cId="556235634" sldId="567"/>
        </pc:sldMkLst>
        <pc:spChg chg="add">
          <ac:chgData name="Andrew Tucker" userId="S::atucker@ndep.nv.gov::24ac5de3-0e91-456f-bab8-f01d7b073064" providerId="AD" clId="Web-{F3C44F92-3DAB-46C5-9159-31B9927F3CEE}" dt="2023-07-06T23:25:01.817" v="11"/>
          <ac:spMkLst>
            <pc:docMk/>
            <pc:sldMk cId="556235634" sldId="567"/>
            <ac:spMk id="5" creationId="{DDBA0F93-5100-0E23-133D-E97FD79F1FC1}"/>
          </ac:spMkLst>
        </pc:spChg>
      </pc:sldChg>
      <pc:sldChg chg="modSp">
        <pc:chgData name="Andrew Tucker" userId="S::atucker@ndep.nv.gov::24ac5de3-0e91-456f-bab8-f01d7b073064" providerId="AD" clId="Web-{F3C44F92-3DAB-46C5-9159-31B9927F3CEE}" dt="2023-07-06T23:23:08.503" v="0" actId="14100"/>
        <pc:sldMkLst>
          <pc:docMk/>
          <pc:sldMk cId="2092319653" sldId="568"/>
        </pc:sldMkLst>
        <pc:spChg chg="mod">
          <ac:chgData name="Andrew Tucker" userId="S::atucker@ndep.nv.gov::24ac5de3-0e91-456f-bab8-f01d7b073064" providerId="AD" clId="Web-{F3C44F92-3DAB-46C5-9159-31B9927F3CEE}" dt="2023-07-06T23:23:08.503" v="0" actId="14100"/>
          <ac:spMkLst>
            <pc:docMk/>
            <pc:sldMk cId="2092319653" sldId="568"/>
            <ac:spMk id="3" creationId="{F0472E68-10CA-26A0-FD08-6D502168EA5E}"/>
          </ac:spMkLst>
        </pc:spChg>
      </pc:sldChg>
      <pc:sldChg chg="modSp">
        <pc:chgData name="Andrew Tucker" userId="S::atucker@ndep.nv.gov::24ac5de3-0e91-456f-bab8-f01d7b073064" providerId="AD" clId="Web-{F3C44F92-3DAB-46C5-9159-31B9927F3CEE}" dt="2023-07-06T23:35:52.107" v="335" actId="20577"/>
        <pc:sldMkLst>
          <pc:docMk/>
          <pc:sldMk cId="2738359017" sldId="569"/>
        </pc:sldMkLst>
        <pc:spChg chg="mod">
          <ac:chgData name="Andrew Tucker" userId="S::atucker@ndep.nv.gov::24ac5de3-0e91-456f-bab8-f01d7b073064" providerId="AD" clId="Web-{F3C44F92-3DAB-46C5-9159-31B9927F3CEE}" dt="2023-07-06T23:35:52.107" v="335" actId="20577"/>
          <ac:spMkLst>
            <pc:docMk/>
            <pc:sldMk cId="2738359017" sldId="569"/>
            <ac:spMk id="3" creationId="{F0472E68-10CA-26A0-FD08-6D502168EA5E}"/>
          </ac:spMkLst>
        </pc:spChg>
      </pc:sldChg>
    </pc:docChg>
  </pc:docChgLst>
  <pc:docChgLst>
    <pc:chgData name="Taylor Pavlu" userId="db224fb8-02c3-45aa-aa3d-fc354f85d658" providerId="ADAL" clId="{E0297677-164A-431C-A2FC-4F89C6CB331E}"/>
    <pc:docChg chg="custSel modSld">
      <pc:chgData name="Taylor Pavlu" userId="db224fb8-02c3-45aa-aa3d-fc354f85d658" providerId="ADAL" clId="{E0297677-164A-431C-A2FC-4F89C6CB331E}" dt="2023-08-15T16:08:50.192" v="0" actId="27636"/>
      <pc:docMkLst>
        <pc:docMk/>
      </pc:docMkLst>
      <pc:sldChg chg="modNotes">
        <pc:chgData name="Taylor Pavlu" userId="db224fb8-02c3-45aa-aa3d-fc354f85d658" providerId="ADAL" clId="{E0297677-164A-431C-A2FC-4F89C6CB331E}" dt="2023-08-15T16:08:50.192" v="0" actId="27636"/>
        <pc:sldMkLst>
          <pc:docMk/>
          <pc:sldMk cId="2738359017" sldId="569"/>
        </pc:sldMkLst>
      </pc:sldChg>
    </pc:docChg>
  </pc:docChgLst>
  <pc:docChgLst>
    <pc:chgData name="Andrew Tucker" userId="24ac5de3-0e91-456f-bab8-f01d7b073064" providerId="ADAL" clId="{EB60E54C-8123-4E2B-BA7D-C03EC610500E}"/>
    <pc:docChg chg="delSld modSld modNotesMaster">
      <pc:chgData name="Andrew Tucker" userId="24ac5de3-0e91-456f-bab8-f01d7b073064" providerId="ADAL" clId="{EB60E54C-8123-4E2B-BA7D-C03EC610500E}" dt="2023-07-25T16:50:42.960" v="334" actId="47"/>
      <pc:docMkLst>
        <pc:docMk/>
      </pc:docMkLst>
      <pc:sldChg chg="modNotes">
        <pc:chgData name="Andrew Tucker" userId="24ac5de3-0e91-456f-bab8-f01d7b073064" providerId="ADAL" clId="{EB60E54C-8123-4E2B-BA7D-C03EC610500E}" dt="2023-07-11T18:19:44.443" v="330"/>
        <pc:sldMkLst>
          <pc:docMk/>
          <pc:sldMk cId="9343506" sldId="548"/>
        </pc:sldMkLst>
      </pc:sldChg>
      <pc:sldChg chg="modNotes">
        <pc:chgData name="Andrew Tucker" userId="24ac5de3-0e91-456f-bab8-f01d7b073064" providerId="ADAL" clId="{EB60E54C-8123-4E2B-BA7D-C03EC610500E}" dt="2023-07-11T18:19:44.443" v="330"/>
        <pc:sldMkLst>
          <pc:docMk/>
          <pc:sldMk cId="102551020" sldId="557"/>
        </pc:sldMkLst>
      </pc:sldChg>
      <pc:sldChg chg="modSp mod modNotes">
        <pc:chgData name="Andrew Tucker" userId="24ac5de3-0e91-456f-bab8-f01d7b073064" providerId="ADAL" clId="{EB60E54C-8123-4E2B-BA7D-C03EC610500E}" dt="2023-07-11T18:19:44.443" v="330"/>
        <pc:sldMkLst>
          <pc:docMk/>
          <pc:sldMk cId="904264220" sldId="558"/>
        </pc:sldMkLst>
        <pc:spChg chg="mod">
          <ac:chgData name="Andrew Tucker" userId="24ac5de3-0e91-456f-bab8-f01d7b073064" providerId="ADAL" clId="{EB60E54C-8123-4E2B-BA7D-C03EC610500E}" dt="2023-07-06T23:53:16.975" v="48" actId="14100"/>
          <ac:spMkLst>
            <pc:docMk/>
            <pc:sldMk cId="904264220" sldId="558"/>
            <ac:spMk id="3" creationId="{F0472E68-10CA-26A0-FD08-6D502168EA5E}"/>
          </ac:spMkLst>
        </pc:spChg>
      </pc:sldChg>
      <pc:sldChg chg="modSp mod modNotes">
        <pc:chgData name="Andrew Tucker" userId="24ac5de3-0e91-456f-bab8-f01d7b073064" providerId="ADAL" clId="{EB60E54C-8123-4E2B-BA7D-C03EC610500E}" dt="2023-07-11T18:19:44.443" v="330"/>
        <pc:sldMkLst>
          <pc:docMk/>
          <pc:sldMk cId="1378720075" sldId="559"/>
        </pc:sldMkLst>
        <pc:spChg chg="mod">
          <ac:chgData name="Andrew Tucker" userId="24ac5de3-0e91-456f-bab8-f01d7b073064" providerId="ADAL" clId="{EB60E54C-8123-4E2B-BA7D-C03EC610500E}" dt="2023-07-07T00:07:03.919" v="327" actId="20577"/>
          <ac:spMkLst>
            <pc:docMk/>
            <pc:sldMk cId="1378720075" sldId="559"/>
            <ac:spMk id="3" creationId="{F0472E68-10CA-26A0-FD08-6D502168EA5E}"/>
          </ac:spMkLst>
        </pc:spChg>
      </pc:sldChg>
      <pc:sldChg chg="del modNotes">
        <pc:chgData name="Andrew Tucker" userId="24ac5de3-0e91-456f-bab8-f01d7b073064" providerId="ADAL" clId="{EB60E54C-8123-4E2B-BA7D-C03EC610500E}" dt="2023-07-25T16:50:42.960" v="334" actId="47"/>
        <pc:sldMkLst>
          <pc:docMk/>
          <pc:sldMk cId="893945834" sldId="560"/>
        </pc:sldMkLst>
      </pc:sldChg>
      <pc:sldChg chg="del modNotes">
        <pc:chgData name="Andrew Tucker" userId="24ac5de3-0e91-456f-bab8-f01d7b073064" providerId="ADAL" clId="{EB60E54C-8123-4E2B-BA7D-C03EC610500E}" dt="2023-07-25T16:50:36.765" v="331" actId="47"/>
        <pc:sldMkLst>
          <pc:docMk/>
          <pc:sldMk cId="722881866" sldId="562"/>
        </pc:sldMkLst>
      </pc:sldChg>
      <pc:sldChg chg="del modNotes">
        <pc:chgData name="Andrew Tucker" userId="24ac5de3-0e91-456f-bab8-f01d7b073064" providerId="ADAL" clId="{EB60E54C-8123-4E2B-BA7D-C03EC610500E}" dt="2023-07-25T16:50:42.180" v="333" actId="47"/>
        <pc:sldMkLst>
          <pc:docMk/>
          <pc:sldMk cId="3184925177" sldId="563"/>
        </pc:sldMkLst>
      </pc:sldChg>
      <pc:sldChg chg="modNotes">
        <pc:chgData name="Andrew Tucker" userId="24ac5de3-0e91-456f-bab8-f01d7b073064" providerId="ADAL" clId="{EB60E54C-8123-4E2B-BA7D-C03EC610500E}" dt="2023-07-11T18:19:44.443" v="330"/>
        <pc:sldMkLst>
          <pc:docMk/>
          <pc:sldMk cId="1716709062" sldId="565"/>
        </pc:sldMkLst>
      </pc:sldChg>
      <pc:sldChg chg="modSp mod modNotes">
        <pc:chgData name="Andrew Tucker" userId="24ac5de3-0e91-456f-bab8-f01d7b073064" providerId="ADAL" clId="{EB60E54C-8123-4E2B-BA7D-C03EC610500E}" dt="2023-07-11T18:19:44.443" v="330"/>
        <pc:sldMkLst>
          <pc:docMk/>
          <pc:sldMk cId="797725873" sldId="566"/>
        </pc:sldMkLst>
        <pc:spChg chg="mod">
          <ac:chgData name="Andrew Tucker" userId="24ac5de3-0e91-456f-bab8-f01d7b073064" providerId="ADAL" clId="{EB60E54C-8123-4E2B-BA7D-C03EC610500E}" dt="2023-07-07T00:07:29.834" v="329" actId="255"/>
          <ac:spMkLst>
            <pc:docMk/>
            <pc:sldMk cId="797725873" sldId="566"/>
            <ac:spMk id="3" creationId="{F0472E68-10CA-26A0-FD08-6D502168EA5E}"/>
          </ac:spMkLst>
        </pc:spChg>
      </pc:sldChg>
      <pc:sldChg chg="del modNotes">
        <pc:chgData name="Andrew Tucker" userId="24ac5de3-0e91-456f-bab8-f01d7b073064" providerId="ADAL" clId="{EB60E54C-8123-4E2B-BA7D-C03EC610500E}" dt="2023-07-25T16:50:39.134" v="332" actId="47"/>
        <pc:sldMkLst>
          <pc:docMk/>
          <pc:sldMk cId="556235634" sldId="567"/>
        </pc:sldMkLst>
      </pc:sldChg>
      <pc:sldChg chg="modNotes modNotesTx">
        <pc:chgData name="Andrew Tucker" userId="24ac5de3-0e91-456f-bab8-f01d7b073064" providerId="ADAL" clId="{EB60E54C-8123-4E2B-BA7D-C03EC610500E}" dt="2023-07-11T18:19:44.443" v="330"/>
        <pc:sldMkLst>
          <pc:docMk/>
          <pc:sldMk cId="2092319653" sldId="568"/>
        </pc:sldMkLst>
      </pc:sldChg>
      <pc:sldChg chg="modNotes">
        <pc:chgData name="Andrew Tucker" userId="24ac5de3-0e91-456f-bab8-f01d7b073064" providerId="ADAL" clId="{EB60E54C-8123-4E2B-BA7D-C03EC610500E}" dt="2023-07-11T18:19:44.443" v="330"/>
        <pc:sldMkLst>
          <pc:docMk/>
          <pc:sldMk cId="2738359017" sldId="569"/>
        </pc:sldMkLst>
      </pc:sldChg>
    </pc:docChg>
  </pc:docChgLst>
  <pc:docChgLst>
    <pc:chgData name="Steven McNeece" userId="0919ad53-1397-46df-a7c8-16a0072682ba" providerId="ADAL" clId="{22BF5B14-7E3D-44CA-B0AE-BBC1063FB188}"/>
    <pc:docChg chg="custSel addSld modSld">
      <pc:chgData name="Steven McNeece" userId="0919ad53-1397-46df-a7c8-16a0072682ba" providerId="ADAL" clId="{22BF5B14-7E3D-44CA-B0AE-BBC1063FB188}" dt="2023-07-25T17:31:31.205" v="342" actId="113"/>
      <pc:docMkLst>
        <pc:docMk/>
      </pc:docMkLst>
      <pc:sldChg chg="addSp delSp modSp add mod">
        <pc:chgData name="Steven McNeece" userId="0919ad53-1397-46df-a7c8-16a0072682ba" providerId="ADAL" clId="{22BF5B14-7E3D-44CA-B0AE-BBC1063FB188}" dt="2023-07-25T17:31:31.205" v="342" actId="113"/>
        <pc:sldMkLst>
          <pc:docMk/>
          <pc:sldMk cId="207764162" sldId="570"/>
        </pc:sldMkLst>
        <pc:spChg chg="del">
          <ac:chgData name="Steven McNeece" userId="0919ad53-1397-46df-a7c8-16a0072682ba" providerId="ADAL" clId="{22BF5B14-7E3D-44CA-B0AE-BBC1063FB188}" dt="2023-07-25T17:26:07.222" v="4" actId="478"/>
          <ac:spMkLst>
            <pc:docMk/>
            <pc:sldMk cId="207764162" sldId="570"/>
            <ac:spMk id="4" creationId="{8430BBA9-B16F-E555-BED5-CDEC39391725}"/>
          </ac:spMkLst>
        </pc:spChg>
        <pc:spChg chg="del">
          <ac:chgData name="Steven McNeece" userId="0919ad53-1397-46df-a7c8-16a0072682ba" providerId="ADAL" clId="{22BF5B14-7E3D-44CA-B0AE-BBC1063FB188}" dt="2023-07-25T17:26:04.915" v="3" actId="478"/>
          <ac:spMkLst>
            <pc:docMk/>
            <pc:sldMk cId="207764162" sldId="570"/>
            <ac:spMk id="5" creationId="{2EA1A43B-EE6D-0E4B-219E-83C7FC80A636}"/>
          </ac:spMkLst>
        </pc:spChg>
        <pc:spChg chg="mod">
          <ac:chgData name="Steven McNeece" userId="0919ad53-1397-46df-a7c8-16a0072682ba" providerId="ADAL" clId="{22BF5B14-7E3D-44CA-B0AE-BBC1063FB188}" dt="2023-07-25T17:26:27.519" v="57" actId="20577"/>
          <ac:spMkLst>
            <pc:docMk/>
            <pc:sldMk cId="207764162" sldId="570"/>
            <ac:spMk id="15" creationId="{908F3E32-EC7C-46F5-8A53-290277CADE80}"/>
          </ac:spMkLst>
        </pc:spChg>
        <pc:graphicFrameChg chg="del modGraphic">
          <ac:chgData name="Steven McNeece" userId="0919ad53-1397-46df-a7c8-16a0072682ba" providerId="ADAL" clId="{22BF5B14-7E3D-44CA-B0AE-BBC1063FB188}" dt="2023-07-25T17:26:02.345" v="2" actId="478"/>
          <ac:graphicFrameMkLst>
            <pc:docMk/>
            <pc:sldMk cId="207764162" sldId="570"/>
            <ac:graphicFrameMk id="2" creationId="{5AC2C491-D007-0B0A-97A6-6A6AB8E2AB5D}"/>
          </ac:graphicFrameMkLst>
        </pc:graphicFrameChg>
        <pc:graphicFrameChg chg="add mod modGraphic">
          <ac:chgData name="Steven McNeece" userId="0919ad53-1397-46df-a7c8-16a0072682ba" providerId="ADAL" clId="{22BF5B14-7E3D-44CA-B0AE-BBC1063FB188}" dt="2023-07-25T17:31:31.205" v="342" actId="113"/>
          <ac:graphicFrameMkLst>
            <pc:docMk/>
            <pc:sldMk cId="207764162" sldId="570"/>
            <ac:graphicFrameMk id="7" creationId="{AC895598-FF3A-B79F-2285-313F6D2CE72D}"/>
          </ac:graphicFrameMkLst>
        </pc:graphicFrameChg>
        <pc:picChg chg="del">
          <ac:chgData name="Steven McNeece" userId="0919ad53-1397-46df-a7c8-16a0072682ba" providerId="ADAL" clId="{22BF5B14-7E3D-44CA-B0AE-BBC1063FB188}" dt="2023-07-25T17:26:07.908" v="5" actId="478"/>
          <ac:picMkLst>
            <pc:docMk/>
            <pc:sldMk cId="207764162" sldId="570"/>
            <ac:picMk id="3" creationId="{9D5E5086-D35A-6078-582B-5510CEF0B1C4}"/>
          </ac:picMkLst>
        </pc:picChg>
      </pc:sldChg>
    </pc:docChg>
  </pc:docChgLst>
  <pc:docChgLst>
    <pc:chgData name="Danilo Dragoni" userId="7ce7893a-b0e2-4e06-8592-0f77bba1f60f" providerId="ADAL" clId="{47573ED1-1232-4528-9E0D-5D3999EA5438}"/>
    <pc:docChg chg="modSld">
      <pc:chgData name="Danilo Dragoni" userId="7ce7893a-b0e2-4e06-8592-0f77bba1f60f" providerId="ADAL" clId="{47573ED1-1232-4528-9E0D-5D3999EA5438}" dt="2023-07-06T22:19:01.014" v="28" actId="20577"/>
      <pc:docMkLst>
        <pc:docMk/>
      </pc:docMkLst>
      <pc:sldChg chg="modSp mod">
        <pc:chgData name="Danilo Dragoni" userId="7ce7893a-b0e2-4e06-8592-0f77bba1f60f" providerId="ADAL" clId="{47573ED1-1232-4528-9E0D-5D3999EA5438}" dt="2023-07-06T22:19:01.014" v="28" actId="20577"/>
        <pc:sldMkLst>
          <pc:docMk/>
          <pc:sldMk cId="2175424316" sldId="546"/>
        </pc:sldMkLst>
        <pc:spChg chg="mod">
          <ac:chgData name="Danilo Dragoni" userId="7ce7893a-b0e2-4e06-8592-0f77bba1f60f" providerId="ADAL" clId="{47573ED1-1232-4528-9E0D-5D3999EA5438}" dt="2023-07-06T22:19:01.014" v="28" actId="20577"/>
          <ac:spMkLst>
            <pc:docMk/>
            <pc:sldMk cId="2175424316" sldId="546"/>
            <ac:spMk id="13" creationId="{00000000-0000-0000-0000-000000000000}"/>
          </ac:spMkLst>
        </pc:spChg>
      </pc:sldChg>
    </pc:docChg>
  </pc:docChgLst>
  <pc:docChgLst>
    <pc:chgData name="Andrew Tucker" userId="S::atucker@ndep.nv.gov::24ac5de3-0e91-456f-bab8-f01d7b073064" providerId="AD" clId="Web-{0CA62284-BF7D-4006-A872-578393C38E6E}"/>
    <pc:docChg chg="modSld">
      <pc:chgData name="Andrew Tucker" userId="S::atucker@ndep.nv.gov::24ac5de3-0e91-456f-bab8-f01d7b073064" providerId="AD" clId="Web-{0CA62284-BF7D-4006-A872-578393C38E6E}" dt="2023-07-11T15:33:28.126" v="125"/>
      <pc:docMkLst>
        <pc:docMk/>
      </pc:docMkLst>
      <pc:sldChg chg="modNotes">
        <pc:chgData name="Andrew Tucker" userId="S::atucker@ndep.nv.gov::24ac5de3-0e91-456f-bab8-f01d7b073064" providerId="AD" clId="Web-{0CA62284-BF7D-4006-A872-578393C38E6E}" dt="2023-07-11T15:33:28.126" v="125"/>
        <pc:sldMkLst>
          <pc:docMk/>
          <pc:sldMk cId="9343506" sldId="54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mailto:ndep.cprg@ndep.nv.gov" TargetMode="External"/><Relationship Id="rId2" Type="http://schemas.openxmlformats.org/officeDocument/2006/relationships/hyperlink" Target="mailto:ndep_cprg-subscribe-request@listserv.state.nv.us" TargetMode="External"/><Relationship Id="rId1" Type="http://schemas.openxmlformats.org/officeDocument/2006/relationships/hyperlink" Target="https://ndep.nv.gov/air/climate-pollution-reduction-gran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ndep.cprg@ndep.nv.gov" TargetMode="External"/><Relationship Id="rId2" Type="http://schemas.openxmlformats.org/officeDocument/2006/relationships/hyperlink" Target="mailto:ndep_cprg-subscribe-request@listserv.state.nv.us" TargetMode="External"/><Relationship Id="rId1" Type="http://schemas.openxmlformats.org/officeDocument/2006/relationships/hyperlink" Target="https://ndep.nv.gov/air/climate-pollution-reduction-gran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D6124-999B-42D8-AA97-018AA9EF0FD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BDC2FF2-D625-4CCC-B582-B097F87462D5}">
      <dgm:prSet phldrT="[Text]"/>
      <dgm:spPr/>
      <dgm:t>
        <a:bodyPr/>
        <a:lstStyle/>
        <a:p>
          <a:r>
            <a:rPr lang="en-US"/>
            <a:t>Learn More</a:t>
          </a:r>
        </a:p>
      </dgm:t>
    </dgm:pt>
    <dgm:pt modelId="{93EDF2DB-00BD-4C5D-95B9-206E5DE3C6A8}" type="parTrans" cxnId="{C4A8A27C-798A-418A-B1D0-430073467D18}">
      <dgm:prSet/>
      <dgm:spPr/>
      <dgm:t>
        <a:bodyPr/>
        <a:lstStyle/>
        <a:p>
          <a:endParaRPr lang="en-US"/>
        </a:p>
      </dgm:t>
    </dgm:pt>
    <dgm:pt modelId="{AED1C11B-4C62-4309-ADFA-6E82BA2869BF}" type="sibTrans" cxnId="{C4A8A27C-798A-418A-B1D0-430073467D18}">
      <dgm:prSet/>
      <dgm:spPr/>
      <dgm:t>
        <a:bodyPr/>
        <a:lstStyle/>
        <a:p>
          <a:endParaRPr lang="en-US"/>
        </a:p>
      </dgm:t>
    </dgm:pt>
    <dgm:pt modelId="{49A56409-3F30-4BDC-8676-AB17434578F2}">
      <dgm:prSet phldrT="[Text]" custT="1"/>
      <dgm:spPr/>
      <dgm:t>
        <a:bodyPr/>
        <a:lstStyle/>
        <a:p>
          <a:r>
            <a:rPr lang="en-US" sz="1400" b="1"/>
            <a:t>Visit NDEP’s CPRG Webpage</a:t>
          </a:r>
        </a:p>
      </dgm:t>
    </dgm:pt>
    <dgm:pt modelId="{A018A4B7-25A3-47B7-89B7-E4D0FC694C28}" type="parTrans" cxnId="{36FCB71D-0198-4125-98EE-79D58D4A98AB}">
      <dgm:prSet/>
      <dgm:spPr/>
      <dgm:t>
        <a:bodyPr/>
        <a:lstStyle/>
        <a:p>
          <a:endParaRPr lang="en-US"/>
        </a:p>
      </dgm:t>
    </dgm:pt>
    <dgm:pt modelId="{8EA45CE5-BAAF-461B-B892-E3DA328CF454}" type="sibTrans" cxnId="{36FCB71D-0198-4125-98EE-79D58D4A98AB}">
      <dgm:prSet/>
      <dgm:spPr/>
      <dgm:t>
        <a:bodyPr/>
        <a:lstStyle/>
        <a:p>
          <a:endParaRPr lang="en-US"/>
        </a:p>
      </dgm:t>
    </dgm:pt>
    <dgm:pt modelId="{186D79CE-2BEB-49C7-877C-5E55DFA358A7}">
      <dgm:prSet phldrT="[Text]" custT="1"/>
      <dgm:spPr/>
      <dgm:t>
        <a:bodyPr/>
        <a:lstStyle/>
        <a:p>
          <a:r>
            <a:rPr lang="en-US" sz="1400">
              <a:hlinkClick xmlns:r="http://schemas.openxmlformats.org/officeDocument/2006/relationships" r:id="rId1"/>
            </a:rPr>
            <a:t>https://ndep.nv.gov/air/climate-pollution-reduction-grant</a:t>
          </a:r>
          <a:r>
            <a:rPr lang="en-US" sz="1400"/>
            <a:t> </a:t>
          </a:r>
        </a:p>
      </dgm:t>
    </dgm:pt>
    <dgm:pt modelId="{C222566B-1CEF-4439-9A2B-C4EB4A5A919A}" type="parTrans" cxnId="{C75BCC3A-5DE7-47EA-A357-27189C4F616F}">
      <dgm:prSet/>
      <dgm:spPr/>
      <dgm:t>
        <a:bodyPr/>
        <a:lstStyle/>
        <a:p>
          <a:endParaRPr lang="en-US"/>
        </a:p>
      </dgm:t>
    </dgm:pt>
    <dgm:pt modelId="{7DC71143-670A-46BE-A0A4-761AD2C0F409}" type="sibTrans" cxnId="{C75BCC3A-5DE7-47EA-A357-27189C4F616F}">
      <dgm:prSet/>
      <dgm:spPr/>
      <dgm:t>
        <a:bodyPr/>
        <a:lstStyle/>
        <a:p>
          <a:endParaRPr lang="en-US"/>
        </a:p>
      </dgm:t>
    </dgm:pt>
    <dgm:pt modelId="{0A95382B-0715-4DA3-BBBB-F36941DB76F0}">
      <dgm:prSet phldrT="[Text]"/>
      <dgm:spPr/>
      <dgm:t>
        <a:bodyPr/>
        <a:lstStyle/>
        <a:p>
          <a:r>
            <a:rPr lang="en-US"/>
            <a:t>Stay Informed</a:t>
          </a:r>
        </a:p>
      </dgm:t>
    </dgm:pt>
    <dgm:pt modelId="{F00D8E07-7A85-4543-9B60-D0C499507E18}" type="parTrans" cxnId="{AF46EBA3-C50F-4B9F-B721-F5F27D775EA9}">
      <dgm:prSet/>
      <dgm:spPr/>
      <dgm:t>
        <a:bodyPr/>
        <a:lstStyle/>
        <a:p>
          <a:endParaRPr lang="en-US"/>
        </a:p>
      </dgm:t>
    </dgm:pt>
    <dgm:pt modelId="{A7B14BBB-ABE9-4BB3-8F65-B4FB89A2C088}" type="sibTrans" cxnId="{AF46EBA3-C50F-4B9F-B721-F5F27D775EA9}">
      <dgm:prSet/>
      <dgm:spPr/>
      <dgm:t>
        <a:bodyPr/>
        <a:lstStyle/>
        <a:p>
          <a:endParaRPr lang="en-US"/>
        </a:p>
      </dgm:t>
    </dgm:pt>
    <dgm:pt modelId="{D1C28F96-C751-40DD-B539-6ECF0F36210C}">
      <dgm:prSet phldrT="[Text]" custT="1"/>
      <dgm:spPr/>
      <dgm:t>
        <a:bodyPr/>
        <a:lstStyle/>
        <a:p>
          <a:r>
            <a:rPr lang="en-US" sz="1400" b="1"/>
            <a:t>Join our email list for Program updates</a:t>
          </a:r>
        </a:p>
      </dgm:t>
    </dgm:pt>
    <dgm:pt modelId="{25F5B78A-9348-4F09-8CB6-E9C46663933D}" type="parTrans" cxnId="{6C7B6A89-50E2-4ADB-97FE-C019E1CE8696}">
      <dgm:prSet/>
      <dgm:spPr/>
      <dgm:t>
        <a:bodyPr/>
        <a:lstStyle/>
        <a:p>
          <a:endParaRPr lang="en-US"/>
        </a:p>
      </dgm:t>
    </dgm:pt>
    <dgm:pt modelId="{C565663A-E131-4A06-8051-34130CD4747F}" type="sibTrans" cxnId="{6C7B6A89-50E2-4ADB-97FE-C019E1CE8696}">
      <dgm:prSet/>
      <dgm:spPr/>
      <dgm:t>
        <a:bodyPr/>
        <a:lstStyle/>
        <a:p>
          <a:endParaRPr lang="en-US"/>
        </a:p>
      </dgm:t>
    </dgm:pt>
    <dgm:pt modelId="{1C634B1D-9E63-4963-ACDE-2761F69114EA}">
      <dgm:prSet phldrT="[Text]" custT="1"/>
      <dgm:spPr/>
      <dgm:t>
        <a:bodyPr/>
        <a:lstStyle/>
        <a:p>
          <a:r>
            <a:rPr lang="en-US" sz="1400"/>
            <a:t>Send an email to </a:t>
          </a:r>
          <a:r>
            <a:rPr lang="en-US" sz="1400" b="0" i="0">
              <a:hlinkClick xmlns:r="http://schemas.openxmlformats.org/officeDocument/2006/relationships" r:id="rId2"/>
            </a:rPr>
            <a:t>ndep_cprg-subscribe-request@listserv.state.nv.us</a:t>
          </a:r>
          <a:r>
            <a:rPr lang="en-US" sz="1400" b="0" i="0"/>
            <a:t> </a:t>
          </a:r>
          <a:endParaRPr lang="en-US" sz="1400"/>
        </a:p>
      </dgm:t>
    </dgm:pt>
    <dgm:pt modelId="{A8F9C9E8-E87C-4628-B271-1B1438EADDE6}" type="parTrans" cxnId="{0A6AED04-E1DF-43D9-A8D1-FADE435D4866}">
      <dgm:prSet/>
      <dgm:spPr/>
      <dgm:t>
        <a:bodyPr/>
        <a:lstStyle/>
        <a:p>
          <a:endParaRPr lang="en-US"/>
        </a:p>
      </dgm:t>
    </dgm:pt>
    <dgm:pt modelId="{417C9815-CCEE-4DB3-80A5-A7CB3885EDEA}" type="sibTrans" cxnId="{0A6AED04-E1DF-43D9-A8D1-FADE435D4866}">
      <dgm:prSet/>
      <dgm:spPr/>
      <dgm:t>
        <a:bodyPr/>
        <a:lstStyle/>
        <a:p>
          <a:endParaRPr lang="en-US"/>
        </a:p>
      </dgm:t>
    </dgm:pt>
    <dgm:pt modelId="{697872FE-EE30-48F0-8D4B-405573EF4AD1}">
      <dgm:prSet phldrT="[Text]"/>
      <dgm:spPr/>
      <dgm:t>
        <a:bodyPr/>
        <a:lstStyle/>
        <a:p>
          <a:r>
            <a:rPr lang="en-US"/>
            <a:t>Contact Us</a:t>
          </a:r>
        </a:p>
      </dgm:t>
    </dgm:pt>
    <dgm:pt modelId="{91DB626C-BD7D-4455-9117-C2402E054162}" type="parTrans" cxnId="{59B3553B-2FF1-4289-AC7F-30C676E599F2}">
      <dgm:prSet/>
      <dgm:spPr/>
      <dgm:t>
        <a:bodyPr/>
        <a:lstStyle/>
        <a:p>
          <a:endParaRPr lang="en-US"/>
        </a:p>
      </dgm:t>
    </dgm:pt>
    <dgm:pt modelId="{D7CB55F2-E376-480F-9536-EFA794A765D8}" type="sibTrans" cxnId="{59B3553B-2FF1-4289-AC7F-30C676E599F2}">
      <dgm:prSet/>
      <dgm:spPr/>
      <dgm:t>
        <a:bodyPr/>
        <a:lstStyle/>
        <a:p>
          <a:endParaRPr lang="en-US"/>
        </a:p>
      </dgm:t>
    </dgm:pt>
    <dgm:pt modelId="{BB0E138F-AF28-4E7F-B7FC-1A53A767CBB1}">
      <dgm:prSet phldrT="[Text]" custT="1"/>
      <dgm:spPr/>
      <dgm:t>
        <a:bodyPr/>
        <a:lstStyle/>
        <a:p>
          <a:r>
            <a:rPr lang="en-US" sz="1400" b="1"/>
            <a:t>Send questions, comments, and concerns to our direct email.</a:t>
          </a:r>
        </a:p>
      </dgm:t>
    </dgm:pt>
    <dgm:pt modelId="{144A77A7-9940-4AE2-8818-63195AF9F8CD}" type="parTrans" cxnId="{BD5CEB6D-2B28-4608-833D-EDC619A8DF4E}">
      <dgm:prSet/>
      <dgm:spPr/>
      <dgm:t>
        <a:bodyPr/>
        <a:lstStyle/>
        <a:p>
          <a:endParaRPr lang="en-US"/>
        </a:p>
      </dgm:t>
    </dgm:pt>
    <dgm:pt modelId="{FACDF407-35AE-4299-8258-612B7064A525}" type="sibTrans" cxnId="{BD5CEB6D-2B28-4608-833D-EDC619A8DF4E}">
      <dgm:prSet/>
      <dgm:spPr/>
      <dgm:t>
        <a:bodyPr/>
        <a:lstStyle/>
        <a:p>
          <a:endParaRPr lang="en-US"/>
        </a:p>
      </dgm:t>
    </dgm:pt>
    <dgm:pt modelId="{22A86A86-9BED-4A67-90CB-838E6EE7D845}">
      <dgm:prSet phldrT="[Text]" custT="1"/>
      <dgm:spPr/>
      <dgm:t>
        <a:bodyPr/>
        <a:lstStyle/>
        <a:p>
          <a:r>
            <a:rPr lang="en-US" sz="1400">
              <a:hlinkClick xmlns:r="http://schemas.openxmlformats.org/officeDocument/2006/relationships" r:id="rId3"/>
            </a:rPr>
            <a:t>ndep.cprg@ndep.nv.gov</a:t>
          </a:r>
          <a:r>
            <a:rPr lang="en-US" sz="1400"/>
            <a:t> </a:t>
          </a:r>
        </a:p>
      </dgm:t>
    </dgm:pt>
    <dgm:pt modelId="{B1F0F053-9FE6-4658-BA47-915FCD9D45C2}" type="parTrans" cxnId="{14382C48-A9E1-416E-B2DA-ED5ECB9F027C}">
      <dgm:prSet/>
      <dgm:spPr/>
      <dgm:t>
        <a:bodyPr/>
        <a:lstStyle/>
        <a:p>
          <a:endParaRPr lang="en-US"/>
        </a:p>
      </dgm:t>
    </dgm:pt>
    <dgm:pt modelId="{4B23CB01-9221-4C91-83D5-E4D04FCFAC24}" type="sibTrans" cxnId="{14382C48-A9E1-416E-B2DA-ED5ECB9F027C}">
      <dgm:prSet/>
      <dgm:spPr/>
      <dgm:t>
        <a:bodyPr/>
        <a:lstStyle/>
        <a:p>
          <a:endParaRPr lang="en-US"/>
        </a:p>
      </dgm:t>
    </dgm:pt>
    <dgm:pt modelId="{1FB2817D-FDAD-4765-8E4F-592942DF6698}">
      <dgm:prSet phldrT="[Text]"/>
      <dgm:spPr/>
      <dgm:t>
        <a:bodyPr/>
        <a:lstStyle/>
        <a:p>
          <a:r>
            <a:rPr lang="en-US"/>
            <a:t>Submit Input</a:t>
          </a:r>
        </a:p>
      </dgm:t>
    </dgm:pt>
    <dgm:pt modelId="{7FE52BFB-CC04-4A80-9FBC-B6F656E1BA9F}" type="parTrans" cxnId="{7401204C-B09F-4B17-A1E6-2A1D8BC9D328}">
      <dgm:prSet/>
      <dgm:spPr/>
      <dgm:t>
        <a:bodyPr/>
        <a:lstStyle/>
        <a:p>
          <a:endParaRPr lang="en-US"/>
        </a:p>
      </dgm:t>
    </dgm:pt>
    <dgm:pt modelId="{D7803FA0-3D88-404F-81AA-739F742B2C61}" type="sibTrans" cxnId="{7401204C-B09F-4B17-A1E6-2A1D8BC9D328}">
      <dgm:prSet/>
      <dgm:spPr/>
      <dgm:t>
        <a:bodyPr/>
        <a:lstStyle/>
        <a:p>
          <a:endParaRPr lang="en-US"/>
        </a:p>
      </dgm:t>
    </dgm:pt>
    <dgm:pt modelId="{DA178E5D-AE5C-4FEC-BFEA-EE796AC4FF6E}">
      <dgm:prSet phldrT="[Text]" custT="1"/>
      <dgm:spPr/>
      <dgm:t>
        <a:bodyPr/>
        <a:lstStyle/>
        <a:p>
          <a:r>
            <a:rPr lang="en-US" sz="1400" b="1"/>
            <a:t>Help us improve our engagement efforts.</a:t>
          </a:r>
        </a:p>
      </dgm:t>
    </dgm:pt>
    <dgm:pt modelId="{0CEB26C3-FF96-4F58-B5DD-73B2B2F46245}" type="parTrans" cxnId="{67FD44FC-B576-4DA0-AA1E-32397251C68C}">
      <dgm:prSet/>
      <dgm:spPr/>
      <dgm:t>
        <a:bodyPr/>
        <a:lstStyle/>
        <a:p>
          <a:endParaRPr lang="en-US"/>
        </a:p>
      </dgm:t>
    </dgm:pt>
    <dgm:pt modelId="{2030BA23-AD1E-4706-832E-7363CD9202A2}" type="sibTrans" cxnId="{67FD44FC-B576-4DA0-AA1E-32397251C68C}">
      <dgm:prSet/>
      <dgm:spPr/>
      <dgm:t>
        <a:bodyPr/>
        <a:lstStyle/>
        <a:p>
          <a:endParaRPr lang="en-US"/>
        </a:p>
      </dgm:t>
    </dgm:pt>
    <dgm:pt modelId="{38765593-EB14-4344-A0B0-064AE27D3D8D}">
      <dgm:prSet phldrT="[Text]"/>
      <dgm:spPr/>
      <dgm:t>
        <a:bodyPr/>
        <a:lstStyle/>
        <a:p>
          <a:r>
            <a:rPr lang="en-US" sz="1200"/>
            <a:t>How can we improve our outreach approach?</a:t>
          </a:r>
        </a:p>
      </dgm:t>
    </dgm:pt>
    <dgm:pt modelId="{93CECE15-EA69-4B52-BBC1-B1EB38C292AB}" type="parTrans" cxnId="{6478C38E-A32B-44A1-A8E0-3BDB085FC2C0}">
      <dgm:prSet/>
      <dgm:spPr/>
      <dgm:t>
        <a:bodyPr/>
        <a:lstStyle/>
        <a:p>
          <a:endParaRPr lang="en-US"/>
        </a:p>
      </dgm:t>
    </dgm:pt>
    <dgm:pt modelId="{0E4FDC14-DA17-4B64-9961-EB18F061F8BF}" type="sibTrans" cxnId="{6478C38E-A32B-44A1-A8E0-3BDB085FC2C0}">
      <dgm:prSet/>
      <dgm:spPr/>
      <dgm:t>
        <a:bodyPr/>
        <a:lstStyle/>
        <a:p>
          <a:endParaRPr lang="en-US"/>
        </a:p>
      </dgm:t>
    </dgm:pt>
    <dgm:pt modelId="{D746C3BB-7F46-4F33-9B24-4EDBF220B8BC}">
      <dgm:prSet phldrT="[Text]"/>
      <dgm:spPr/>
      <dgm:t>
        <a:bodyPr/>
        <a:lstStyle/>
        <a:p>
          <a:r>
            <a:rPr lang="en-US" sz="1200"/>
            <a:t>What does meaningful engagement mean to you and your community?</a:t>
          </a:r>
        </a:p>
      </dgm:t>
    </dgm:pt>
    <dgm:pt modelId="{E6A52967-67CB-4E9F-9DD5-2D2422217166}" type="parTrans" cxnId="{813BEC41-08D7-4BA5-BA02-84F6B346FC2E}">
      <dgm:prSet/>
      <dgm:spPr/>
      <dgm:t>
        <a:bodyPr/>
        <a:lstStyle/>
        <a:p>
          <a:endParaRPr lang="en-US"/>
        </a:p>
      </dgm:t>
    </dgm:pt>
    <dgm:pt modelId="{5EC46BF0-A0CB-4864-B9D5-BA78C783BC38}" type="sibTrans" cxnId="{813BEC41-08D7-4BA5-BA02-84F6B346FC2E}">
      <dgm:prSet/>
      <dgm:spPr/>
      <dgm:t>
        <a:bodyPr/>
        <a:lstStyle/>
        <a:p>
          <a:endParaRPr lang="en-US"/>
        </a:p>
      </dgm:t>
    </dgm:pt>
    <dgm:pt modelId="{0A4CDADD-8E2D-4903-91E9-F96DF4BDB4A3}">
      <dgm:prSet phldrT="[Text]"/>
      <dgm:spPr/>
      <dgm:t>
        <a:bodyPr/>
        <a:lstStyle/>
        <a:p>
          <a:r>
            <a:rPr lang="en-US" sz="1200"/>
            <a:t>What days and times work best for meetings?</a:t>
          </a:r>
        </a:p>
      </dgm:t>
    </dgm:pt>
    <dgm:pt modelId="{09DC851F-61C2-41D4-A275-D39DCEB8D4C1}" type="parTrans" cxnId="{A9351941-280E-4422-A798-B53C4D66AEA2}">
      <dgm:prSet/>
      <dgm:spPr/>
      <dgm:t>
        <a:bodyPr/>
        <a:lstStyle/>
        <a:p>
          <a:endParaRPr lang="en-US"/>
        </a:p>
      </dgm:t>
    </dgm:pt>
    <dgm:pt modelId="{1D84EEFA-0B6D-4379-A504-E486D3D262B1}" type="sibTrans" cxnId="{A9351941-280E-4422-A798-B53C4D66AEA2}">
      <dgm:prSet/>
      <dgm:spPr/>
      <dgm:t>
        <a:bodyPr/>
        <a:lstStyle/>
        <a:p>
          <a:endParaRPr lang="en-US"/>
        </a:p>
      </dgm:t>
    </dgm:pt>
    <dgm:pt modelId="{9513CB4D-EB82-49C5-A15B-29B04EE02DD9}">
      <dgm:prSet phldrT="[Text]"/>
      <dgm:spPr/>
      <dgm:t>
        <a:bodyPr/>
        <a:lstStyle/>
        <a:p>
          <a:r>
            <a:rPr lang="en-US" sz="1200"/>
            <a:t>Who should we coordinate regularly to represent your community?</a:t>
          </a:r>
        </a:p>
      </dgm:t>
    </dgm:pt>
    <dgm:pt modelId="{FB91F691-BEAB-434C-B858-E3BE96BC3A7F}" type="parTrans" cxnId="{418B55E8-75C0-40E8-AA8F-36ABAFFE5CED}">
      <dgm:prSet/>
      <dgm:spPr/>
      <dgm:t>
        <a:bodyPr/>
        <a:lstStyle/>
        <a:p>
          <a:endParaRPr lang="en-US"/>
        </a:p>
      </dgm:t>
    </dgm:pt>
    <dgm:pt modelId="{63D4248E-3943-4098-B6D8-440049BAB05A}" type="sibTrans" cxnId="{418B55E8-75C0-40E8-AA8F-36ABAFFE5CED}">
      <dgm:prSet/>
      <dgm:spPr/>
      <dgm:t>
        <a:bodyPr/>
        <a:lstStyle/>
        <a:p>
          <a:endParaRPr lang="en-US"/>
        </a:p>
      </dgm:t>
    </dgm:pt>
    <dgm:pt modelId="{C0E490BD-5AE2-4D61-94A1-6121B0F580EF}">
      <dgm:prSet phldrT="[Text]"/>
      <dgm:spPr/>
      <dgm:t>
        <a:bodyPr/>
        <a:lstStyle/>
        <a:p>
          <a:r>
            <a:rPr lang="en-US" sz="1200"/>
            <a:t>What are your priorities when reducing emissions of air pollutants and greenhouse gases?</a:t>
          </a:r>
        </a:p>
      </dgm:t>
    </dgm:pt>
    <dgm:pt modelId="{FBD7D1CB-9615-422A-A89C-ECEE07064797}" type="parTrans" cxnId="{E5355281-E1D0-4D23-BAF0-95A7629E93F3}">
      <dgm:prSet/>
      <dgm:spPr/>
      <dgm:t>
        <a:bodyPr/>
        <a:lstStyle/>
        <a:p>
          <a:endParaRPr lang="en-US"/>
        </a:p>
      </dgm:t>
    </dgm:pt>
    <dgm:pt modelId="{0CB220C8-2809-48E7-82A3-F73CCA2AFC83}" type="sibTrans" cxnId="{E5355281-E1D0-4D23-BAF0-95A7629E93F3}">
      <dgm:prSet/>
      <dgm:spPr/>
      <dgm:t>
        <a:bodyPr/>
        <a:lstStyle/>
        <a:p>
          <a:endParaRPr lang="en-US"/>
        </a:p>
      </dgm:t>
    </dgm:pt>
    <dgm:pt modelId="{478F4FD1-663D-4B4C-BFBC-DA5501D49125}" type="pres">
      <dgm:prSet presAssocID="{EF4D6124-999B-42D8-AA97-018AA9EF0FD9}" presName="Name0" presStyleCnt="0">
        <dgm:presLayoutVars>
          <dgm:dir/>
          <dgm:animLvl val="lvl"/>
          <dgm:resizeHandles val="exact"/>
        </dgm:presLayoutVars>
      </dgm:prSet>
      <dgm:spPr/>
    </dgm:pt>
    <dgm:pt modelId="{BB331A3B-E438-421A-82FA-95B9BA10F863}" type="pres">
      <dgm:prSet presAssocID="{EBDC2FF2-D625-4CCC-B582-B097F87462D5}" presName="linNode" presStyleCnt="0"/>
      <dgm:spPr/>
    </dgm:pt>
    <dgm:pt modelId="{595FACE6-823C-47FB-A326-A6FB69972BA0}" type="pres">
      <dgm:prSet presAssocID="{EBDC2FF2-D625-4CCC-B582-B097F87462D5}" presName="parentText" presStyleLbl="node1" presStyleIdx="0" presStyleCnt="4">
        <dgm:presLayoutVars>
          <dgm:chMax val="1"/>
          <dgm:bulletEnabled val="1"/>
        </dgm:presLayoutVars>
      </dgm:prSet>
      <dgm:spPr/>
    </dgm:pt>
    <dgm:pt modelId="{470F35D9-AE3C-49DE-AE01-05474713CDFD}" type="pres">
      <dgm:prSet presAssocID="{EBDC2FF2-D625-4CCC-B582-B097F87462D5}" presName="descendantText" presStyleLbl="alignAccFollowNode1" presStyleIdx="0" presStyleCnt="4">
        <dgm:presLayoutVars>
          <dgm:bulletEnabled val="1"/>
        </dgm:presLayoutVars>
      </dgm:prSet>
      <dgm:spPr/>
    </dgm:pt>
    <dgm:pt modelId="{742C0795-E7D6-4A85-AF48-7AF0E293C493}" type="pres">
      <dgm:prSet presAssocID="{AED1C11B-4C62-4309-ADFA-6E82BA2869BF}" presName="sp" presStyleCnt="0"/>
      <dgm:spPr/>
    </dgm:pt>
    <dgm:pt modelId="{F453392A-0F07-41D9-8DAC-D0FCF27E74B6}" type="pres">
      <dgm:prSet presAssocID="{0A95382B-0715-4DA3-BBBB-F36941DB76F0}" presName="linNode" presStyleCnt="0"/>
      <dgm:spPr/>
    </dgm:pt>
    <dgm:pt modelId="{47BA605B-7939-472B-A879-615E34083A79}" type="pres">
      <dgm:prSet presAssocID="{0A95382B-0715-4DA3-BBBB-F36941DB76F0}" presName="parentText" presStyleLbl="node1" presStyleIdx="1" presStyleCnt="4">
        <dgm:presLayoutVars>
          <dgm:chMax val="1"/>
          <dgm:bulletEnabled val="1"/>
        </dgm:presLayoutVars>
      </dgm:prSet>
      <dgm:spPr/>
    </dgm:pt>
    <dgm:pt modelId="{1E90ABDF-9001-4422-9F16-1492DEDE31D7}" type="pres">
      <dgm:prSet presAssocID="{0A95382B-0715-4DA3-BBBB-F36941DB76F0}" presName="descendantText" presStyleLbl="alignAccFollowNode1" presStyleIdx="1" presStyleCnt="4">
        <dgm:presLayoutVars>
          <dgm:bulletEnabled val="1"/>
        </dgm:presLayoutVars>
      </dgm:prSet>
      <dgm:spPr/>
    </dgm:pt>
    <dgm:pt modelId="{777FCB52-0F40-4E50-9F89-6661116D2243}" type="pres">
      <dgm:prSet presAssocID="{A7B14BBB-ABE9-4BB3-8F65-B4FB89A2C088}" presName="sp" presStyleCnt="0"/>
      <dgm:spPr/>
    </dgm:pt>
    <dgm:pt modelId="{4C1974CC-022D-4D53-B185-9E84EF540055}" type="pres">
      <dgm:prSet presAssocID="{697872FE-EE30-48F0-8D4B-405573EF4AD1}" presName="linNode" presStyleCnt="0"/>
      <dgm:spPr/>
    </dgm:pt>
    <dgm:pt modelId="{AC42875F-E8A3-4E98-ABB8-CFD9AFE3174E}" type="pres">
      <dgm:prSet presAssocID="{697872FE-EE30-48F0-8D4B-405573EF4AD1}" presName="parentText" presStyleLbl="node1" presStyleIdx="2" presStyleCnt="4">
        <dgm:presLayoutVars>
          <dgm:chMax val="1"/>
          <dgm:bulletEnabled val="1"/>
        </dgm:presLayoutVars>
      </dgm:prSet>
      <dgm:spPr/>
    </dgm:pt>
    <dgm:pt modelId="{62BB71D0-A1BD-4186-AB3E-E205B9E24D2A}" type="pres">
      <dgm:prSet presAssocID="{697872FE-EE30-48F0-8D4B-405573EF4AD1}" presName="descendantText" presStyleLbl="alignAccFollowNode1" presStyleIdx="2" presStyleCnt="4" custLinFactNeighborY="-128">
        <dgm:presLayoutVars>
          <dgm:bulletEnabled val="1"/>
        </dgm:presLayoutVars>
      </dgm:prSet>
      <dgm:spPr/>
    </dgm:pt>
    <dgm:pt modelId="{4F631E57-9BC2-4DFE-871E-D74912AE1A1E}" type="pres">
      <dgm:prSet presAssocID="{D7CB55F2-E376-480F-9536-EFA794A765D8}" presName="sp" presStyleCnt="0"/>
      <dgm:spPr/>
    </dgm:pt>
    <dgm:pt modelId="{7026480A-6F05-47FF-AB08-DF2FD1722C71}" type="pres">
      <dgm:prSet presAssocID="{1FB2817D-FDAD-4765-8E4F-592942DF6698}" presName="linNode" presStyleCnt="0"/>
      <dgm:spPr/>
    </dgm:pt>
    <dgm:pt modelId="{135DF877-E315-4922-9F44-A13DB110644A}" type="pres">
      <dgm:prSet presAssocID="{1FB2817D-FDAD-4765-8E4F-592942DF6698}" presName="parentText" presStyleLbl="node1" presStyleIdx="3" presStyleCnt="4" custScaleY="236745">
        <dgm:presLayoutVars>
          <dgm:chMax val="1"/>
          <dgm:bulletEnabled val="1"/>
        </dgm:presLayoutVars>
      </dgm:prSet>
      <dgm:spPr/>
    </dgm:pt>
    <dgm:pt modelId="{CB32345B-1A0F-4401-A0EB-8DD22162CCFD}" type="pres">
      <dgm:prSet presAssocID="{1FB2817D-FDAD-4765-8E4F-592942DF6698}" presName="descendantText" presStyleLbl="alignAccFollowNode1" presStyleIdx="3" presStyleCnt="4" custScaleY="237669" custLinFactNeighborX="-943" custLinFactNeighborY="2363">
        <dgm:presLayoutVars>
          <dgm:bulletEnabled val="1"/>
        </dgm:presLayoutVars>
      </dgm:prSet>
      <dgm:spPr/>
    </dgm:pt>
  </dgm:ptLst>
  <dgm:cxnLst>
    <dgm:cxn modelId="{0A6AED04-E1DF-43D9-A8D1-FADE435D4866}" srcId="{0A95382B-0715-4DA3-BBBB-F36941DB76F0}" destId="{1C634B1D-9E63-4963-ACDE-2761F69114EA}" srcOrd="1" destOrd="0" parTransId="{A8F9C9E8-E87C-4628-B271-1B1438EADDE6}" sibTransId="{417C9815-CCEE-4DB3-80A5-A7CB3885EDEA}"/>
    <dgm:cxn modelId="{36FCB71D-0198-4125-98EE-79D58D4A98AB}" srcId="{EBDC2FF2-D625-4CCC-B582-B097F87462D5}" destId="{49A56409-3F30-4BDC-8676-AB17434578F2}" srcOrd="0" destOrd="0" parTransId="{A018A4B7-25A3-47B7-89B7-E4D0FC694C28}" sibTransId="{8EA45CE5-BAAF-461B-B892-E3DA328CF454}"/>
    <dgm:cxn modelId="{283F342D-FEE2-436F-88F4-2D736234C0E9}" type="presOf" srcId="{1FB2817D-FDAD-4765-8E4F-592942DF6698}" destId="{135DF877-E315-4922-9F44-A13DB110644A}" srcOrd="0" destOrd="0" presId="urn:microsoft.com/office/officeart/2005/8/layout/vList5"/>
    <dgm:cxn modelId="{C75BCC3A-5DE7-47EA-A357-27189C4F616F}" srcId="{EBDC2FF2-D625-4CCC-B582-B097F87462D5}" destId="{186D79CE-2BEB-49C7-877C-5E55DFA358A7}" srcOrd="1" destOrd="0" parTransId="{C222566B-1CEF-4439-9A2B-C4EB4A5A919A}" sibTransId="{7DC71143-670A-46BE-A0A4-761AD2C0F409}"/>
    <dgm:cxn modelId="{59B3553B-2FF1-4289-AC7F-30C676E599F2}" srcId="{EF4D6124-999B-42D8-AA97-018AA9EF0FD9}" destId="{697872FE-EE30-48F0-8D4B-405573EF4AD1}" srcOrd="2" destOrd="0" parTransId="{91DB626C-BD7D-4455-9117-C2402E054162}" sibTransId="{D7CB55F2-E376-480F-9536-EFA794A765D8}"/>
    <dgm:cxn modelId="{6C78BC3E-EF90-4612-971E-AA7F6E190CF5}" type="presOf" srcId="{EBDC2FF2-D625-4CCC-B582-B097F87462D5}" destId="{595FACE6-823C-47FB-A326-A6FB69972BA0}" srcOrd="0" destOrd="0" presId="urn:microsoft.com/office/officeart/2005/8/layout/vList5"/>
    <dgm:cxn modelId="{C36B8040-8F7E-4C1F-8E3B-50D2CC4C9BB6}" type="presOf" srcId="{697872FE-EE30-48F0-8D4B-405573EF4AD1}" destId="{AC42875F-E8A3-4E98-ABB8-CFD9AFE3174E}" srcOrd="0" destOrd="0" presId="urn:microsoft.com/office/officeart/2005/8/layout/vList5"/>
    <dgm:cxn modelId="{7F9F415F-CF07-44C6-9776-49E4A9436EDA}" type="presOf" srcId="{22A86A86-9BED-4A67-90CB-838E6EE7D845}" destId="{62BB71D0-A1BD-4186-AB3E-E205B9E24D2A}" srcOrd="0" destOrd="1" presId="urn:microsoft.com/office/officeart/2005/8/layout/vList5"/>
    <dgm:cxn modelId="{A9351941-280E-4422-A798-B53C4D66AEA2}" srcId="{DA178E5D-AE5C-4FEC-BFEA-EE796AC4FF6E}" destId="{0A4CDADD-8E2D-4903-91E9-F96DF4BDB4A3}" srcOrd="2" destOrd="0" parTransId="{09DC851F-61C2-41D4-A275-D39DCEB8D4C1}" sibTransId="{1D84EEFA-0B6D-4379-A504-E486D3D262B1}"/>
    <dgm:cxn modelId="{813BEC41-08D7-4BA5-BA02-84F6B346FC2E}" srcId="{DA178E5D-AE5C-4FEC-BFEA-EE796AC4FF6E}" destId="{D746C3BB-7F46-4F33-9B24-4EDBF220B8BC}" srcOrd="1" destOrd="0" parTransId="{E6A52967-67CB-4E9F-9DD5-2D2422217166}" sibTransId="{5EC46BF0-A0CB-4864-B9D5-BA78C783BC38}"/>
    <dgm:cxn modelId="{40F41346-11A2-49B2-B72D-91553F29AEB0}" type="presOf" srcId="{D1C28F96-C751-40DD-B539-6ECF0F36210C}" destId="{1E90ABDF-9001-4422-9F16-1492DEDE31D7}" srcOrd="0" destOrd="0" presId="urn:microsoft.com/office/officeart/2005/8/layout/vList5"/>
    <dgm:cxn modelId="{14382C48-A9E1-416E-B2DA-ED5ECB9F027C}" srcId="{697872FE-EE30-48F0-8D4B-405573EF4AD1}" destId="{22A86A86-9BED-4A67-90CB-838E6EE7D845}" srcOrd="1" destOrd="0" parTransId="{B1F0F053-9FE6-4658-BA47-915FCD9D45C2}" sibTransId="{4B23CB01-9221-4C91-83D5-E4D04FCFAC24}"/>
    <dgm:cxn modelId="{7401204C-B09F-4B17-A1E6-2A1D8BC9D328}" srcId="{EF4D6124-999B-42D8-AA97-018AA9EF0FD9}" destId="{1FB2817D-FDAD-4765-8E4F-592942DF6698}" srcOrd="3" destOrd="0" parTransId="{7FE52BFB-CC04-4A80-9FBC-B6F656E1BA9F}" sibTransId="{D7803FA0-3D88-404F-81AA-739F742B2C61}"/>
    <dgm:cxn modelId="{A587E84C-CA7B-4FEC-BF13-8B6BB57BFDB6}" type="presOf" srcId="{38765593-EB14-4344-A0B0-064AE27D3D8D}" destId="{CB32345B-1A0F-4401-A0EB-8DD22162CCFD}" srcOrd="0" destOrd="1" presId="urn:microsoft.com/office/officeart/2005/8/layout/vList5"/>
    <dgm:cxn modelId="{BD5CEB6D-2B28-4608-833D-EDC619A8DF4E}" srcId="{697872FE-EE30-48F0-8D4B-405573EF4AD1}" destId="{BB0E138F-AF28-4E7F-B7FC-1A53A767CBB1}" srcOrd="0" destOrd="0" parTransId="{144A77A7-9940-4AE2-8818-63195AF9F8CD}" sibTransId="{FACDF407-35AE-4299-8258-612B7064A525}"/>
    <dgm:cxn modelId="{FED0FC4F-7E2E-4C5D-A1FA-8073A4BA905C}" type="presOf" srcId="{0A4CDADD-8E2D-4903-91E9-F96DF4BDB4A3}" destId="{CB32345B-1A0F-4401-A0EB-8DD22162CCFD}" srcOrd="0" destOrd="3" presId="urn:microsoft.com/office/officeart/2005/8/layout/vList5"/>
    <dgm:cxn modelId="{C4A8A27C-798A-418A-B1D0-430073467D18}" srcId="{EF4D6124-999B-42D8-AA97-018AA9EF0FD9}" destId="{EBDC2FF2-D625-4CCC-B582-B097F87462D5}" srcOrd="0" destOrd="0" parTransId="{93EDF2DB-00BD-4C5D-95B9-206E5DE3C6A8}" sibTransId="{AED1C11B-4C62-4309-ADFA-6E82BA2869BF}"/>
    <dgm:cxn modelId="{E5355281-E1D0-4D23-BAF0-95A7629E93F3}" srcId="{DA178E5D-AE5C-4FEC-BFEA-EE796AC4FF6E}" destId="{C0E490BD-5AE2-4D61-94A1-6121B0F580EF}" srcOrd="4" destOrd="0" parTransId="{FBD7D1CB-9615-422A-A89C-ECEE07064797}" sibTransId="{0CB220C8-2809-48E7-82A3-F73CCA2AFC83}"/>
    <dgm:cxn modelId="{3D8AD982-CD9A-42FF-8FB2-DEAE9EC72CF7}" type="presOf" srcId="{9513CB4D-EB82-49C5-A15B-29B04EE02DD9}" destId="{CB32345B-1A0F-4401-A0EB-8DD22162CCFD}" srcOrd="0" destOrd="4" presId="urn:microsoft.com/office/officeart/2005/8/layout/vList5"/>
    <dgm:cxn modelId="{4BCBF385-B477-41B5-9899-C3532517F0F2}" type="presOf" srcId="{186D79CE-2BEB-49C7-877C-5E55DFA358A7}" destId="{470F35D9-AE3C-49DE-AE01-05474713CDFD}" srcOrd="0" destOrd="1" presId="urn:microsoft.com/office/officeart/2005/8/layout/vList5"/>
    <dgm:cxn modelId="{6C7B6A89-50E2-4ADB-97FE-C019E1CE8696}" srcId="{0A95382B-0715-4DA3-BBBB-F36941DB76F0}" destId="{D1C28F96-C751-40DD-B539-6ECF0F36210C}" srcOrd="0" destOrd="0" parTransId="{25F5B78A-9348-4F09-8CB6-E9C46663933D}" sibTransId="{C565663A-E131-4A06-8051-34130CD4747F}"/>
    <dgm:cxn modelId="{6478C38E-A32B-44A1-A8E0-3BDB085FC2C0}" srcId="{DA178E5D-AE5C-4FEC-BFEA-EE796AC4FF6E}" destId="{38765593-EB14-4344-A0B0-064AE27D3D8D}" srcOrd="0" destOrd="0" parTransId="{93CECE15-EA69-4B52-BBC1-B1EB38C292AB}" sibTransId="{0E4FDC14-DA17-4B64-9961-EB18F061F8BF}"/>
    <dgm:cxn modelId="{896CA992-AFA3-40BA-BCC5-960D033F5297}" type="presOf" srcId="{D746C3BB-7F46-4F33-9B24-4EDBF220B8BC}" destId="{CB32345B-1A0F-4401-A0EB-8DD22162CCFD}" srcOrd="0" destOrd="2" presId="urn:microsoft.com/office/officeart/2005/8/layout/vList5"/>
    <dgm:cxn modelId="{AF46EBA3-C50F-4B9F-B721-F5F27D775EA9}" srcId="{EF4D6124-999B-42D8-AA97-018AA9EF0FD9}" destId="{0A95382B-0715-4DA3-BBBB-F36941DB76F0}" srcOrd="1" destOrd="0" parTransId="{F00D8E07-7A85-4543-9B60-D0C499507E18}" sibTransId="{A7B14BBB-ABE9-4BB3-8F65-B4FB89A2C088}"/>
    <dgm:cxn modelId="{5850F8A5-EB35-4EBA-A610-EF934EA2CB00}" type="presOf" srcId="{49A56409-3F30-4BDC-8676-AB17434578F2}" destId="{470F35D9-AE3C-49DE-AE01-05474713CDFD}" srcOrd="0" destOrd="0" presId="urn:microsoft.com/office/officeart/2005/8/layout/vList5"/>
    <dgm:cxn modelId="{2DBCB4AF-294E-4B95-80B7-65A314AE8AB8}" type="presOf" srcId="{1C634B1D-9E63-4963-ACDE-2761F69114EA}" destId="{1E90ABDF-9001-4422-9F16-1492DEDE31D7}" srcOrd="0" destOrd="1" presId="urn:microsoft.com/office/officeart/2005/8/layout/vList5"/>
    <dgm:cxn modelId="{549589BC-32CF-4C88-9605-FB680BB1057C}" type="presOf" srcId="{BB0E138F-AF28-4E7F-B7FC-1A53A767CBB1}" destId="{62BB71D0-A1BD-4186-AB3E-E205B9E24D2A}" srcOrd="0" destOrd="0" presId="urn:microsoft.com/office/officeart/2005/8/layout/vList5"/>
    <dgm:cxn modelId="{529E1EC8-F989-46A7-8AF0-7256DBFE1945}" type="presOf" srcId="{EF4D6124-999B-42D8-AA97-018AA9EF0FD9}" destId="{478F4FD1-663D-4B4C-BFBC-DA5501D49125}" srcOrd="0" destOrd="0" presId="urn:microsoft.com/office/officeart/2005/8/layout/vList5"/>
    <dgm:cxn modelId="{5EE2E0D6-71F0-47CB-906C-E278ADD9DD3C}" type="presOf" srcId="{DA178E5D-AE5C-4FEC-BFEA-EE796AC4FF6E}" destId="{CB32345B-1A0F-4401-A0EB-8DD22162CCFD}" srcOrd="0" destOrd="0" presId="urn:microsoft.com/office/officeart/2005/8/layout/vList5"/>
    <dgm:cxn modelId="{B4FECFE5-1B3F-4020-AD41-28675A7EB67E}" type="presOf" srcId="{0A95382B-0715-4DA3-BBBB-F36941DB76F0}" destId="{47BA605B-7939-472B-A879-615E34083A79}" srcOrd="0" destOrd="0" presId="urn:microsoft.com/office/officeart/2005/8/layout/vList5"/>
    <dgm:cxn modelId="{418B55E8-75C0-40E8-AA8F-36ABAFFE5CED}" srcId="{DA178E5D-AE5C-4FEC-BFEA-EE796AC4FF6E}" destId="{9513CB4D-EB82-49C5-A15B-29B04EE02DD9}" srcOrd="3" destOrd="0" parTransId="{FB91F691-BEAB-434C-B858-E3BE96BC3A7F}" sibTransId="{63D4248E-3943-4098-B6D8-440049BAB05A}"/>
    <dgm:cxn modelId="{67FD44FC-B576-4DA0-AA1E-32397251C68C}" srcId="{1FB2817D-FDAD-4765-8E4F-592942DF6698}" destId="{DA178E5D-AE5C-4FEC-BFEA-EE796AC4FF6E}" srcOrd="0" destOrd="0" parTransId="{0CEB26C3-FF96-4F58-B5DD-73B2B2F46245}" sibTransId="{2030BA23-AD1E-4706-832E-7363CD9202A2}"/>
    <dgm:cxn modelId="{5D1250FC-656A-45D7-BEBD-53EFFAC1A42B}" type="presOf" srcId="{C0E490BD-5AE2-4D61-94A1-6121B0F580EF}" destId="{CB32345B-1A0F-4401-A0EB-8DD22162CCFD}" srcOrd="0" destOrd="5" presId="urn:microsoft.com/office/officeart/2005/8/layout/vList5"/>
    <dgm:cxn modelId="{123ED8BE-2011-4637-ACDB-C42DE7AC70A6}" type="presParOf" srcId="{478F4FD1-663D-4B4C-BFBC-DA5501D49125}" destId="{BB331A3B-E438-421A-82FA-95B9BA10F863}" srcOrd="0" destOrd="0" presId="urn:microsoft.com/office/officeart/2005/8/layout/vList5"/>
    <dgm:cxn modelId="{6FF704ED-39D3-44FC-87F5-E22C940EC666}" type="presParOf" srcId="{BB331A3B-E438-421A-82FA-95B9BA10F863}" destId="{595FACE6-823C-47FB-A326-A6FB69972BA0}" srcOrd="0" destOrd="0" presId="urn:microsoft.com/office/officeart/2005/8/layout/vList5"/>
    <dgm:cxn modelId="{3091D9AC-7A45-4AF7-9767-CA90E7397ACC}" type="presParOf" srcId="{BB331A3B-E438-421A-82FA-95B9BA10F863}" destId="{470F35D9-AE3C-49DE-AE01-05474713CDFD}" srcOrd="1" destOrd="0" presId="urn:microsoft.com/office/officeart/2005/8/layout/vList5"/>
    <dgm:cxn modelId="{3E847CDC-889C-4A0E-BE16-094A83F6F0B4}" type="presParOf" srcId="{478F4FD1-663D-4B4C-BFBC-DA5501D49125}" destId="{742C0795-E7D6-4A85-AF48-7AF0E293C493}" srcOrd="1" destOrd="0" presId="urn:microsoft.com/office/officeart/2005/8/layout/vList5"/>
    <dgm:cxn modelId="{3893ECC0-B286-443F-8BED-5D037344E1EA}" type="presParOf" srcId="{478F4FD1-663D-4B4C-BFBC-DA5501D49125}" destId="{F453392A-0F07-41D9-8DAC-D0FCF27E74B6}" srcOrd="2" destOrd="0" presId="urn:microsoft.com/office/officeart/2005/8/layout/vList5"/>
    <dgm:cxn modelId="{7A572E43-0F83-4139-8599-B03208F93CB7}" type="presParOf" srcId="{F453392A-0F07-41D9-8DAC-D0FCF27E74B6}" destId="{47BA605B-7939-472B-A879-615E34083A79}" srcOrd="0" destOrd="0" presId="urn:microsoft.com/office/officeart/2005/8/layout/vList5"/>
    <dgm:cxn modelId="{D77F8F6A-0906-4841-AD56-2CAD2D9B28F9}" type="presParOf" srcId="{F453392A-0F07-41D9-8DAC-D0FCF27E74B6}" destId="{1E90ABDF-9001-4422-9F16-1492DEDE31D7}" srcOrd="1" destOrd="0" presId="urn:microsoft.com/office/officeart/2005/8/layout/vList5"/>
    <dgm:cxn modelId="{0AD3AF9E-AC24-4E47-9617-A3948DF580AF}" type="presParOf" srcId="{478F4FD1-663D-4B4C-BFBC-DA5501D49125}" destId="{777FCB52-0F40-4E50-9F89-6661116D2243}" srcOrd="3" destOrd="0" presId="urn:microsoft.com/office/officeart/2005/8/layout/vList5"/>
    <dgm:cxn modelId="{ABCC342B-BE59-443A-AC08-417FF1D08B3A}" type="presParOf" srcId="{478F4FD1-663D-4B4C-BFBC-DA5501D49125}" destId="{4C1974CC-022D-4D53-B185-9E84EF540055}" srcOrd="4" destOrd="0" presId="urn:microsoft.com/office/officeart/2005/8/layout/vList5"/>
    <dgm:cxn modelId="{D0C41690-4510-4AEF-A605-6EA7F422FFCC}" type="presParOf" srcId="{4C1974CC-022D-4D53-B185-9E84EF540055}" destId="{AC42875F-E8A3-4E98-ABB8-CFD9AFE3174E}" srcOrd="0" destOrd="0" presId="urn:microsoft.com/office/officeart/2005/8/layout/vList5"/>
    <dgm:cxn modelId="{55F70E07-3D37-46E1-9422-910A41E4C0CE}" type="presParOf" srcId="{4C1974CC-022D-4D53-B185-9E84EF540055}" destId="{62BB71D0-A1BD-4186-AB3E-E205B9E24D2A}" srcOrd="1" destOrd="0" presId="urn:microsoft.com/office/officeart/2005/8/layout/vList5"/>
    <dgm:cxn modelId="{656F5B7D-68E5-4291-87FF-B38ECBCE8928}" type="presParOf" srcId="{478F4FD1-663D-4B4C-BFBC-DA5501D49125}" destId="{4F631E57-9BC2-4DFE-871E-D74912AE1A1E}" srcOrd="5" destOrd="0" presId="urn:microsoft.com/office/officeart/2005/8/layout/vList5"/>
    <dgm:cxn modelId="{BB100A90-DBEA-4359-9951-A8A340856BF5}" type="presParOf" srcId="{478F4FD1-663D-4B4C-BFBC-DA5501D49125}" destId="{7026480A-6F05-47FF-AB08-DF2FD1722C71}" srcOrd="6" destOrd="0" presId="urn:microsoft.com/office/officeart/2005/8/layout/vList5"/>
    <dgm:cxn modelId="{EFDE0843-B531-49AF-952B-AA95E368B105}" type="presParOf" srcId="{7026480A-6F05-47FF-AB08-DF2FD1722C71}" destId="{135DF877-E315-4922-9F44-A13DB110644A}" srcOrd="0" destOrd="0" presId="urn:microsoft.com/office/officeart/2005/8/layout/vList5"/>
    <dgm:cxn modelId="{927B7291-D60F-43EE-B9E3-CDC18A1C87D7}" type="presParOf" srcId="{7026480A-6F05-47FF-AB08-DF2FD1722C71}" destId="{CB32345B-1A0F-4401-A0EB-8DD22162CC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35D9-AE3C-49DE-AE01-05474713CDFD}">
      <dsp:nvSpPr>
        <dsp:cNvPr id="0" name=""/>
        <dsp:cNvSpPr/>
      </dsp:nvSpPr>
      <dsp:spPr>
        <a:xfrm rot="5400000">
          <a:off x="5011635" y="-2102479"/>
          <a:ext cx="653844" cy="502452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Visit NDEP’s CPRG Webpage</a:t>
          </a:r>
        </a:p>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1"/>
            </a:rPr>
            <a:t>https://ndep.nv.gov/air/climate-pollution-reduction-grant</a:t>
          </a:r>
          <a:r>
            <a:rPr lang="en-US" sz="1400" kern="1200"/>
            <a:t> </a:t>
          </a:r>
        </a:p>
      </dsp:txBody>
      <dsp:txXfrm rot="-5400000">
        <a:off x="2826295" y="114779"/>
        <a:ext cx="4992606" cy="590008"/>
      </dsp:txXfrm>
    </dsp:sp>
    <dsp:sp modelId="{595FACE6-823C-47FB-A326-A6FB69972BA0}">
      <dsp:nvSpPr>
        <dsp:cNvPr id="0" name=""/>
        <dsp:cNvSpPr/>
      </dsp:nvSpPr>
      <dsp:spPr>
        <a:xfrm>
          <a:off x="0" y="1130"/>
          <a:ext cx="2826295" cy="8173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Learn More</a:t>
          </a:r>
        </a:p>
      </dsp:txBody>
      <dsp:txXfrm>
        <a:off x="39898" y="41028"/>
        <a:ext cx="2746499" cy="737509"/>
      </dsp:txXfrm>
    </dsp:sp>
    <dsp:sp modelId="{1E90ABDF-9001-4422-9F16-1492DEDE31D7}">
      <dsp:nvSpPr>
        <dsp:cNvPr id="0" name=""/>
        <dsp:cNvSpPr/>
      </dsp:nvSpPr>
      <dsp:spPr>
        <a:xfrm rot="5400000">
          <a:off x="5011635" y="-1244308"/>
          <a:ext cx="653844" cy="5024524"/>
        </a:xfrm>
        <a:prstGeom prst="round2Same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Join our email list for Program updates</a:t>
          </a:r>
        </a:p>
        <a:p>
          <a:pPr marL="114300" lvl="1" indent="-114300" algn="l" defTabSz="622300">
            <a:lnSpc>
              <a:spcPct val="90000"/>
            </a:lnSpc>
            <a:spcBef>
              <a:spcPct val="0"/>
            </a:spcBef>
            <a:spcAft>
              <a:spcPct val="15000"/>
            </a:spcAft>
            <a:buChar char="•"/>
          </a:pPr>
          <a:r>
            <a:rPr lang="en-US" sz="1400" kern="1200"/>
            <a:t>Send an email to </a:t>
          </a:r>
          <a:r>
            <a:rPr lang="en-US" sz="1400" b="0" i="0" kern="1200">
              <a:hlinkClick xmlns:r="http://schemas.openxmlformats.org/officeDocument/2006/relationships" r:id="rId2"/>
            </a:rPr>
            <a:t>ndep_cprg-subscribe-request@listserv.state.nv.us</a:t>
          </a:r>
          <a:r>
            <a:rPr lang="en-US" sz="1400" b="0" i="0" kern="1200"/>
            <a:t> </a:t>
          </a:r>
          <a:endParaRPr lang="en-US" sz="1400" kern="1200"/>
        </a:p>
      </dsp:txBody>
      <dsp:txXfrm rot="-5400000">
        <a:off x="2826295" y="972950"/>
        <a:ext cx="4992606" cy="590008"/>
      </dsp:txXfrm>
    </dsp:sp>
    <dsp:sp modelId="{47BA605B-7939-472B-A879-615E34083A79}">
      <dsp:nvSpPr>
        <dsp:cNvPr id="0" name=""/>
        <dsp:cNvSpPr/>
      </dsp:nvSpPr>
      <dsp:spPr>
        <a:xfrm>
          <a:off x="0" y="859301"/>
          <a:ext cx="2826295" cy="81730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Stay Informed</a:t>
          </a:r>
        </a:p>
      </dsp:txBody>
      <dsp:txXfrm>
        <a:off x="39898" y="899199"/>
        <a:ext cx="2746499" cy="737509"/>
      </dsp:txXfrm>
    </dsp:sp>
    <dsp:sp modelId="{62BB71D0-A1BD-4186-AB3E-E205B9E24D2A}">
      <dsp:nvSpPr>
        <dsp:cNvPr id="0" name=""/>
        <dsp:cNvSpPr/>
      </dsp:nvSpPr>
      <dsp:spPr>
        <a:xfrm rot="5400000">
          <a:off x="5011635" y="-386974"/>
          <a:ext cx="653844" cy="5024524"/>
        </a:xfrm>
        <a:prstGeom prst="round2Same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Send questions, comments, and concerns to our direct email.</a:t>
          </a:r>
        </a:p>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3"/>
            </a:rPr>
            <a:t>ndep.cprg@ndep.nv.gov</a:t>
          </a:r>
          <a:r>
            <a:rPr lang="en-US" sz="1400" kern="1200"/>
            <a:t> </a:t>
          </a:r>
        </a:p>
      </dsp:txBody>
      <dsp:txXfrm rot="-5400000">
        <a:off x="2826295" y="1830284"/>
        <a:ext cx="4992606" cy="590008"/>
      </dsp:txXfrm>
    </dsp:sp>
    <dsp:sp modelId="{AC42875F-E8A3-4E98-ABB8-CFD9AFE3174E}">
      <dsp:nvSpPr>
        <dsp:cNvPr id="0" name=""/>
        <dsp:cNvSpPr/>
      </dsp:nvSpPr>
      <dsp:spPr>
        <a:xfrm>
          <a:off x="0" y="1717472"/>
          <a:ext cx="2826295" cy="81730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Contact Us</a:t>
          </a:r>
        </a:p>
      </dsp:txBody>
      <dsp:txXfrm>
        <a:off x="39898" y="1757370"/>
        <a:ext cx="2746499" cy="737509"/>
      </dsp:txXfrm>
    </dsp:sp>
    <dsp:sp modelId="{CB32345B-1A0F-4401-A0EB-8DD22162CCFD}">
      <dsp:nvSpPr>
        <dsp:cNvPr id="0" name=""/>
        <dsp:cNvSpPr/>
      </dsp:nvSpPr>
      <dsp:spPr>
        <a:xfrm rot="5400000">
          <a:off x="4529725" y="1048749"/>
          <a:ext cx="1553985" cy="5019618"/>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Help us improve our engagement efforts.</a:t>
          </a:r>
        </a:p>
        <a:p>
          <a:pPr marL="228600" lvl="2" indent="-114300" algn="l" defTabSz="533400">
            <a:lnSpc>
              <a:spcPct val="90000"/>
            </a:lnSpc>
            <a:spcBef>
              <a:spcPct val="0"/>
            </a:spcBef>
            <a:spcAft>
              <a:spcPct val="15000"/>
            </a:spcAft>
            <a:buChar char="•"/>
          </a:pPr>
          <a:r>
            <a:rPr lang="en-US" sz="1200" kern="1200"/>
            <a:t>How can we improve our outreach approach?</a:t>
          </a:r>
        </a:p>
        <a:p>
          <a:pPr marL="228600" lvl="2" indent="-114300" algn="l" defTabSz="533400">
            <a:lnSpc>
              <a:spcPct val="90000"/>
            </a:lnSpc>
            <a:spcBef>
              <a:spcPct val="0"/>
            </a:spcBef>
            <a:spcAft>
              <a:spcPct val="15000"/>
            </a:spcAft>
            <a:buChar char="•"/>
          </a:pPr>
          <a:r>
            <a:rPr lang="en-US" sz="1200" kern="1200"/>
            <a:t>What does meaningful engagement mean to you and your community?</a:t>
          </a:r>
        </a:p>
        <a:p>
          <a:pPr marL="228600" lvl="2" indent="-114300" algn="l" defTabSz="533400">
            <a:lnSpc>
              <a:spcPct val="90000"/>
            </a:lnSpc>
            <a:spcBef>
              <a:spcPct val="0"/>
            </a:spcBef>
            <a:spcAft>
              <a:spcPct val="15000"/>
            </a:spcAft>
            <a:buChar char="•"/>
          </a:pPr>
          <a:r>
            <a:rPr lang="en-US" sz="1200" kern="1200"/>
            <a:t>What days and times work best for meetings?</a:t>
          </a:r>
        </a:p>
        <a:p>
          <a:pPr marL="228600" lvl="2" indent="-114300" algn="l" defTabSz="533400">
            <a:lnSpc>
              <a:spcPct val="90000"/>
            </a:lnSpc>
            <a:spcBef>
              <a:spcPct val="0"/>
            </a:spcBef>
            <a:spcAft>
              <a:spcPct val="15000"/>
            </a:spcAft>
            <a:buChar char="•"/>
          </a:pPr>
          <a:r>
            <a:rPr lang="en-US" sz="1200" kern="1200"/>
            <a:t>Who should we coordinate regularly to represent your community?</a:t>
          </a:r>
        </a:p>
        <a:p>
          <a:pPr marL="228600" lvl="2" indent="-114300" algn="l" defTabSz="533400">
            <a:lnSpc>
              <a:spcPct val="90000"/>
            </a:lnSpc>
            <a:spcBef>
              <a:spcPct val="0"/>
            </a:spcBef>
            <a:spcAft>
              <a:spcPct val="15000"/>
            </a:spcAft>
            <a:buChar char="•"/>
          </a:pPr>
          <a:r>
            <a:rPr lang="en-US" sz="1200" kern="1200"/>
            <a:t>What are your priorities when reducing emissions of air pollutants and greenhouse gases?</a:t>
          </a:r>
        </a:p>
      </dsp:txBody>
      <dsp:txXfrm rot="-5400000">
        <a:off x="2796909" y="2857425"/>
        <a:ext cx="4943759" cy="1402267"/>
      </dsp:txXfrm>
    </dsp:sp>
    <dsp:sp modelId="{135DF877-E315-4922-9F44-A13DB110644A}">
      <dsp:nvSpPr>
        <dsp:cNvPr id="0" name=""/>
        <dsp:cNvSpPr/>
      </dsp:nvSpPr>
      <dsp:spPr>
        <a:xfrm>
          <a:off x="0" y="2575643"/>
          <a:ext cx="2823535" cy="19349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Submit Input</a:t>
          </a:r>
        </a:p>
      </dsp:txBody>
      <dsp:txXfrm>
        <a:off x="94455" y="2670098"/>
        <a:ext cx="2634625" cy="17460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6"/>
            <a:ext cx="3043649" cy="464839"/>
          </a:xfrm>
          <a:prstGeom prst="rect">
            <a:avLst/>
          </a:prstGeom>
        </p:spPr>
        <p:txBody>
          <a:bodyPr vert="horz" lIns="88135" tIns="44063" rIns="88135" bIns="44063" rtlCol="0"/>
          <a:lstStyle>
            <a:lvl1pPr algn="l">
              <a:defRPr sz="1200"/>
            </a:lvl1pPr>
          </a:lstStyle>
          <a:p>
            <a:endParaRPr lang="en-US"/>
          </a:p>
        </p:txBody>
      </p:sp>
      <p:sp>
        <p:nvSpPr>
          <p:cNvPr id="3" name="Date Placeholder 2"/>
          <p:cNvSpPr>
            <a:spLocks noGrp="1"/>
          </p:cNvSpPr>
          <p:nvPr>
            <p:ph type="dt" idx="1"/>
          </p:nvPr>
        </p:nvSpPr>
        <p:spPr>
          <a:xfrm>
            <a:off x="3977940" y="16"/>
            <a:ext cx="3043649" cy="464839"/>
          </a:xfrm>
          <a:prstGeom prst="rect">
            <a:avLst/>
          </a:prstGeom>
        </p:spPr>
        <p:txBody>
          <a:bodyPr vert="horz" lIns="88135" tIns="44063" rIns="88135" bIns="44063" rtlCol="0"/>
          <a:lstStyle>
            <a:lvl1pPr algn="r">
              <a:defRPr sz="1200"/>
            </a:lvl1pPr>
          </a:lstStyle>
          <a:p>
            <a:fld id="{F1E5B160-7981-405C-9F4C-B8A1E1E06422}" type="datetimeFigureOut">
              <a:rPr lang="en-US" smtClean="0"/>
              <a:pPr/>
              <a:t>8/15/2023</a:t>
            </a:fld>
            <a:endParaRPr lang="en-US"/>
          </a:p>
        </p:txBody>
      </p:sp>
      <p:sp>
        <p:nvSpPr>
          <p:cNvPr id="4" name="Slide Image Placeholder 3"/>
          <p:cNvSpPr>
            <a:spLocks noGrp="1" noRot="1" noChangeAspect="1"/>
          </p:cNvSpPr>
          <p:nvPr>
            <p:ph type="sldImg" idx="2"/>
          </p:nvPr>
        </p:nvSpPr>
        <p:spPr>
          <a:xfrm>
            <a:off x="1185863" y="700088"/>
            <a:ext cx="4652962" cy="3490912"/>
          </a:xfrm>
          <a:prstGeom prst="rect">
            <a:avLst/>
          </a:prstGeom>
          <a:noFill/>
          <a:ln w="12700">
            <a:solidFill>
              <a:prstClr val="black"/>
            </a:solidFill>
          </a:ln>
        </p:spPr>
        <p:txBody>
          <a:bodyPr vert="horz" lIns="88135" tIns="44063" rIns="88135" bIns="44063" rtlCol="0" anchor="ctr"/>
          <a:lstStyle/>
          <a:p>
            <a:endParaRPr lang="en-US"/>
          </a:p>
        </p:txBody>
      </p:sp>
      <p:sp>
        <p:nvSpPr>
          <p:cNvPr id="5" name="Notes Placeholder 4"/>
          <p:cNvSpPr>
            <a:spLocks noGrp="1"/>
          </p:cNvSpPr>
          <p:nvPr>
            <p:ph type="body" sz="quarter" idx="3"/>
          </p:nvPr>
        </p:nvSpPr>
        <p:spPr>
          <a:xfrm>
            <a:off x="702620" y="4422148"/>
            <a:ext cx="5617870" cy="4188171"/>
          </a:xfrm>
          <a:prstGeom prst="rect">
            <a:avLst/>
          </a:prstGeom>
        </p:spPr>
        <p:txBody>
          <a:bodyPr vert="horz" lIns="88135" tIns="44063" rIns="88135" bIns="440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42739"/>
            <a:ext cx="3043649" cy="464839"/>
          </a:xfrm>
          <a:prstGeom prst="rect">
            <a:avLst/>
          </a:prstGeom>
        </p:spPr>
        <p:txBody>
          <a:bodyPr vert="horz" lIns="88135" tIns="44063" rIns="88135" bIns="44063" rtlCol="0" anchor="b"/>
          <a:lstStyle>
            <a:lvl1pPr algn="l">
              <a:defRPr sz="1200"/>
            </a:lvl1pPr>
          </a:lstStyle>
          <a:p>
            <a:endParaRPr lang="en-US"/>
          </a:p>
        </p:txBody>
      </p:sp>
      <p:sp>
        <p:nvSpPr>
          <p:cNvPr id="7" name="Slide Number Placeholder 6"/>
          <p:cNvSpPr>
            <a:spLocks noGrp="1"/>
          </p:cNvSpPr>
          <p:nvPr>
            <p:ph type="sldNum" sz="quarter" idx="5"/>
          </p:nvPr>
        </p:nvSpPr>
        <p:spPr>
          <a:xfrm>
            <a:off x="3977940" y="8842739"/>
            <a:ext cx="3043649" cy="464839"/>
          </a:xfrm>
          <a:prstGeom prst="rect">
            <a:avLst/>
          </a:prstGeom>
        </p:spPr>
        <p:txBody>
          <a:bodyPr vert="horz" lIns="88135" tIns="44063" rIns="88135" bIns="44063"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172691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5050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11</a:t>
            </a:fld>
            <a:endParaRPr lang="en-US"/>
          </a:p>
        </p:txBody>
      </p:sp>
    </p:spTree>
    <p:extLst>
      <p:ext uri="{BB962C8B-B14F-4D97-AF65-F5344CB8AC3E}">
        <p14:creationId xmlns:p14="http://schemas.microsoft.com/office/powerpoint/2010/main" val="315377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2265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4689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3087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9024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350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001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527050"/>
            <a:ext cx="3511550" cy="26336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0848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8/15/2023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8/15/2023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8/15/2023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8/15/2023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8/15/2023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8/15/2023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8/15/2023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8/15/2023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8/15/2023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8/15/2023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8/15/2023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8/15/2023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ndep.cprg@ndep.nv.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inflation-reduction-act/climate-pollution-reduction-gran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C3F945F-9F45-43B0-A206-B498D135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60898" y="3269303"/>
            <a:ext cx="1480351" cy="3813614"/>
          </a:xfrm>
          <a:prstGeom prst="rect">
            <a:avLst/>
          </a:prstGeom>
        </p:spPr>
      </p:pic>
      <p:sp>
        <p:nvSpPr>
          <p:cNvPr id="11" name="Rectangle 10">
            <a:extLst>
              <a:ext uri="{FF2B5EF4-FFF2-40B4-BE49-F238E27FC236}">
                <a16:creationId xmlns:a16="http://schemas.microsoft.com/office/drawing/2014/main" id="{7D6BB202-A85F-4971-BD3D-C467451E307B}"/>
              </a:ext>
            </a:extLst>
          </p:cNvPr>
          <p:cNvSpPr/>
          <p:nvPr/>
        </p:nvSpPr>
        <p:spPr>
          <a:xfrm>
            <a:off x="3887619" y="6450493"/>
            <a:ext cx="5253539" cy="3549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BF04BE-6B0F-4303-8C13-A348345DE3EF}"/>
              </a:ext>
            </a:extLst>
          </p:cNvPr>
          <p:cNvSpPr/>
          <p:nvPr/>
        </p:nvSpPr>
        <p:spPr>
          <a:xfrm>
            <a:off x="3887620" y="65072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a:spLocks noChangeArrowheads="1"/>
          </p:cNvSpPr>
          <p:nvPr/>
        </p:nvSpPr>
        <p:spPr bwMode="auto">
          <a:xfrm>
            <a:off x="3817008" y="6541710"/>
            <a:ext cx="5247089"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ndep.nv.gov  l                      @NevDCNR </a:t>
            </a:r>
            <a:endParaRPr lang="en-US" sz="1300">
              <a:solidFill>
                <a:schemeClr val="bg1"/>
              </a:solidFill>
            </a:endParaRPr>
          </a:p>
          <a:p>
            <a:pPr algn="ctr">
              <a:defRPr/>
            </a:pPr>
            <a:endParaRPr lang="en-US" sz="1300">
              <a:latin typeface="+mn-lt"/>
              <a:cs typeface="Arial" pitchFamily="34" charset="0"/>
            </a:endParaRPr>
          </a:p>
        </p:txBody>
      </p:sp>
      <p:sp>
        <p:nvSpPr>
          <p:cNvPr id="13" name="TextBox 6"/>
          <p:cNvSpPr txBox="1">
            <a:spLocks noChangeArrowheads="1"/>
          </p:cNvSpPr>
          <p:nvPr/>
        </p:nvSpPr>
        <p:spPr bwMode="auto">
          <a:xfrm>
            <a:off x="4213443" y="1121843"/>
            <a:ext cx="4617645" cy="2739211"/>
          </a:xfrm>
          <a:prstGeom prst="rect">
            <a:avLst/>
          </a:prstGeom>
          <a:noFill/>
          <a:ln w="9525">
            <a:noFill/>
            <a:miter lim="800000"/>
            <a:headEnd/>
            <a:tailEnd/>
          </a:ln>
        </p:spPr>
        <p:txBody>
          <a:bodyPr wrap="square" lIns="91440" tIns="45720" rIns="91440" bIns="45720" anchor="t">
            <a:spAutoFit/>
          </a:bodyPr>
          <a:lstStyle/>
          <a:p>
            <a:pPr algn="ctr">
              <a:spcAft>
                <a:spcPts val="0"/>
              </a:spcAft>
              <a:defRPr/>
            </a:pPr>
            <a:r>
              <a:rPr lang="en-US" sz="4400" b="1">
                <a:solidFill>
                  <a:srgbClr val="5F4B3B"/>
                </a:solidFill>
                <a:latin typeface="Candara"/>
                <a:cs typeface="Arial"/>
              </a:rPr>
              <a:t>State of Nevada Climate Pollution Reduction Grant</a:t>
            </a:r>
          </a:p>
          <a:p>
            <a:pPr algn="ctr">
              <a:spcAft>
                <a:spcPts val="0"/>
              </a:spcAft>
              <a:defRPr/>
            </a:pPr>
            <a:endParaRPr lang="en-US" sz="1600">
              <a:solidFill>
                <a:srgbClr val="5F4B3B"/>
              </a:solidFill>
              <a:latin typeface="Candara"/>
              <a:cs typeface="Arial"/>
            </a:endParaRPr>
          </a:p>
          <a:p>
            <a:pPr algn="ctr">
              <a:spcAft>
                <a:spcPts val="0"/>
              </a:spcAft>
              <a:defRPr/>
            </a:pPr>
            <a:r>
              <a:rPr lang="en-US" sz="2400">
                <a:solidFill>
                  <a:srgbClr val="5F4B3B"/>
                </a:solidFill>
                <a:latin typeface="Candara"/>
                <a:cs typeface="Arial"/>
              </a:rPr>
              <a:t>August 15, 2023</a:t>
            </a:r>
            <a:endParaRPr lang="en-US" sz="3600">
              <a:solidFill>
                <a:srgbClr val="C00000"/>
              </a:solidFill>
              <a:latin typeface="Candara"/>
              <a:cs typeface="Arial"/>
            </a:endParaRPr>
          </a:p>
        </p:txBody>
      </p:sp>
      <p:pic>
        <p:nvPicPr>
          <p:cNvPr id="2" name="Picture 3">
            <a:extLst>
              <a:ext uri="{FF2B5EF4-FFF2-40B4-BE49-F238E27FC236}">
                <a16:creationId xmlns:a16="http://schemas.microsoft.com/office/drawing/2014/main" id="{32E92DA0-204E-4415-9C26-95D1D4D3DD4F}"/>
              </a:ext>
            </a:extLst>
          </p:cNvPr>
          <p:cNvPicPr>
            <a:picLocks noChangeAspect="1"/>
          </p:cNvPicPr>
          <p:nvPr/>
        </p:nvPicPr>
        <p:blipFill rotWithShape="1">
          <a:blip r:embed="rId4"/>
          <a:srcRect l="32735" r="29420" b="-195"/>
          <a:stretch/>
        </p:blipFill>
        <p:spPr>
          <a:xfrm>
            <a:off x="0" y="848"/>
            <a:ext cx="3896910" cy="6869715"/>
          </a:xfrm>
          <a:prstGeom prst="rect">
            <a:avLst/>
          </a:prstGeom>
        </p:spPr>
      </p:pic>
      <p:pic>
        <p:nvPicPr>
          <p:cNvPr id="6" name="Picture 6">
            <a:extLst>
              <a:ext uri="{FF2B5EF4-FFF2-40B4-BE49-F238E27FC236}">
                <a16:creationId xmlns:a16="http://schemas.microsoft.com/office/drawing/2014/main" id="{369C1E37-D9DD-4CDC-A694-32B82BE1F0FA}"/>
              </a:ext>
            </a:extLst>
          </p:cNvPr>
          <p:cNvPicPr>
            <a:picLocks noChangeAspect="1"/>
          </p:cNvPicPr>
          <p:nvPr/>
        </p:nvPicPr>
        <p:blipFill rotWithShape="1">
          <a:blip r:embed="rId5"/>
          <a:srcRect l="31299" t="57025" r="27851" b="413"/>
          <a:stretch/>
        </p:blipFill>
        <p:spPr>
          <a:xfrm>
            <a:off x="6653212" y="6571594"/>
            <a:ext cx="253837" cy="226293"/>
          </a:xfrm>
          <a:prstGeom prst="rect">
            <a:avLst/>
          </a:prstGeom>
        </p:spPr>
      </p:pic>
      <p:pic>
        <p:nvPicPr>
          <p:cNvPr id="15" name="Picture 6">
            <a:extLst>
              <a:ext uri="{FF2B5EF4-FFF2-40B4-BE49-F238E27FC236}">
                <a16:creationId xmlns:a16="http://schemas.microsoft.com/office/drawing/2014/main" id="{9C578E58-A0C4-4785-814C-77E5FEF7D1D8}"/>
              </a:ext>
            </a:extLst>
          </p:cNvPr>
          <p:cNvPicPr>
            <a:picLocks noChangeAspect="1"/>
          </p:cNvPicPr>
          <p:nvPr/>
        </p:nvPicPr>
        <p:blipFill rotWithShape="1">
          <a:blip r:embed="rId5"/>
          <a:srcRect l="46181" t="12810" r="5249" b="41736"/>
          <a:stretch/>
        </p:blipFill>
        <p:spPr>
          <a:xfrm>
            <a:off x="6412868" y="6618331"/>
            <a:ext cx="208431" cy="168984"/>
          </a:xfrm>
          <a:prstGeom prst="rect">
            <a:avLst/>
          </a:prstGeom>
        </p:spPr>
      </p:pic>
      <p:pic>
        <p:nvPicPr>
          <p:cNvPr id="18" name="Picture 6">
            <a:extLst>
              <a:ext uri="{FF2B5EF4-FFF2-40B4-BE49-F238E27FC236}">
                <a16:creationId xmlns:a16="http://schemas.microsoft.com/office/drawing/2014/main" id="{174017CE-C997-4FB8-89EF-4C2A317DD000}"/>
              </a:ext>
            </a:extLst>
          </p:cNvPr>
          <p:cNvPicPr>
            <a:picLocks noChangeAspect="1"/>
          </p:cNvPicPr>
          <p:nvPr/>
        </p:nvPicPr>
        <p:blipFill rotWithShape="1">
          <a:blip r:embed="rId5"/>
          <a:srcRect t="14815" r="70984" b="30247"/>
          <a:stretch/>
        </p:blipFill>
        <p:spPr>
          <a:xfrm>
            <a:off x="6239465" y="6573130"/>
            <a:ext cx="146600" cy="225091"/>
          </a:xfrm>
          <a:prstGeom prst="rect">
            <a:avLst/>
          </a:prstGeom>
        </p:spPr>
      </p:pic>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4678326" y="4663405"/>
            <a:ext cx="3636334" cy="1015663"/>
          </a:xfrm>
          <a:prstGeom prst="rect">
            <a:avLst/>
          </a:prstGeom>
          <a:noFill/>
          <a:ln w="9525">
            <a:noFill/>
            <a:miter lim="800000"/>
            <a:headEnd/>
            <a:tailEnd/>
          </a:ln>
        </p:spPr>
        <p:txBody>
          <a:bodyPr wrap="square" lIns="91440" tIns="45720" rIns="91440" bIns="45720" anchor="t">
            <a:spAutoFit/>
          </a:bodyPr>
          <a:lstStyle/>
          <a:p>
            <a:pPr algn="ctr">
              <a:defRPr/>
            </a:pPr>
            <a:r>
              <a:rPr lang="en-US" sz="2800" b="1">
                <a:solidFill>
                  <a:srgbClr val="5F4B3B"/>
                </a:solidFill>
                <a:latin typeface="Candara"/>
                <a:cs typeface="Arial"/>
              </a:rPr>
              <a:t>Presented by </a:t>
            </a:r>
          </a:p>
          <a:p>
            <a:pPr algn="ctr">
              <a:defRPr/>
            </a:pPr>
            <a:r>
              <a:rPr lang="en-US" sz="1600">
                <a:solidFill>
                  <a:srgbClr val="5F4B3B"/>
                </a:solidFill>
                <a:latin typeface="Candara"/>
                <a:cs typeface="Arial"/>
              </a:rPr>
              <a:t>Danilo Dragoni, Deputy Administrator</a:t>
            </a:r>
          </a:p>
          <a:p>
            <a:pPr algn="ctr">
              <a:defRPr/>
            </a:pPr>
            <a:r>
              <a:rPr lang="en-US" sz="1600">
                <a:solidFill>
                  <a:srgbClr val="5F4B3B"/>
                </a:solidFill>
                <a:latin typeface="Candara"/>
                <a:cs typeface="Arial"/>
              </a:rPr>
              <a:t>Andrew Tucker, Supervisor BAQP</a:t>
            </a:r>
            <a:endParaRPr lang="en-US" sz="1600">
              <a:solidFill>
                <a:srgbClr val="5F4B3B"/>
              </a:solidFill>
              <a:latin typeface="Candara"/>
            </a:endParaRPr>
          </a:p>
        </p:txBody>
      </p:sp>
      <p:pic>
        <p:nvPicPr>
          <p:cNvPr id="3" name="Picture 2">
            <a:extLst>
              <a:ext uri="{FF2B5EF4-FFF2-40B4-BE49-F238E27FC236}">
                <a16:creationId xmlns:a16="http://schemas.microsoft.com/office/drawing/2014/main" id="{8F9895B9-3268-F05F-EDB7-0F88C2E3D291}"/>
              </a:ext>
            </a:extLst>
          </p:cNvPr>
          <p:cNvPicPr>
            <a:picLocks noChangeAspect="1"/>
          </p:cNvPicPr>
          <p:nvPr/>
        </p:nvPicPr>
        <p:blipFill>
          <a:blip r:embed="rId6"/>
          <a:stretch>
            <a:fillRect/>
          </a:stretch>
        </p:blipFill>
        <p:spPr>
          <a:xfrm>
            <a:off x="4092800" y="37826"/>
            <a:ext cx="4858933" cy="1018120"/>
          </a:xfrm>
          <a:prstGeom prst="rect">
            <a:avLst/>
          </a:prstGeom>
        </p:spPr>
      </p:pic>
    </p:spTree>
    <p:extLst>
      <p:ext uri="{BB962C8B-B14F-4D97-AF65-F5344CB8AC3E}">
        <p14:creationId xmlns:p14="http://schemas.microsoft.com/office/powerpoint/2010/main" val="33804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Ensuring Meaningful Engagement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5156" y="26668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Get Involved Now</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10</a:t>
            </a:fld>
            <a:endParaRPr lang="en-US"/>
          </a:p>
        </p:txBody>
      </p:sp>
      <p:graphicFrame>
        <p:nvGraphicFramePr>
          <p:cNvPr id="7" name="Diagram 6">
            <a:extLst>
              <a:ext uri="{FF2B5EF4-FFF2-40B4-BE49-F238E27FC236}">
                <a16:creationId xmlns:a16="http://schemas.microsoft.com/office/drawing/2014/main" id="{AC895598-FF3A-B79F-2285-313F6D2CE72D}"/>
              </a:ext>
            </a:extLst>
          </p:cNvPr>
          <p:cNvGraphicFramePr/>
          <p:nvPr>
            <p:extLst>
              <p:ext uri="{D42A27DB-BD31-4B8C-83A1-F6EECF244321}">
                <p14:modId xmlns:p14="http://schemas.microsoft.com/office/powerpoint/2010/main" val="3083837677"/>
              </p:ext>
            </p:extLst>
          </p:nvPr>
        </p:nvGraphicFramePr>
        <p:xfrm>
          <a:off x="707254" y="1630636"/>
          <a:ext cx="7850820" cy="4511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6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F161D-7ED3-4D3B-9A0F-E64709FB3A16}"/>
              </a:ext>
            </a:extLst>
          </p:cNvPr>
          <p:cNvSpPr/>
          <p:nvPr/>
        </p:nvSpPr>
        <p:spPr>
          <a:xfrm>
            <a:off x="3887619" y="6450493"/>
            <a:ext cx="5253539" cy="3549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F0BD3E-CC28-4866-A3A0-C206D040280C}"/>
              </a:ext>
            </a:extLst>
          </p:cNvPr>
          <p:cNvSpPr/>
          <p:nvPr/>
        </p:nvSpPr>
        <p:spPr>
          <a:xfrm>
            <a:off x="3887620" y="65072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a:extLst>
              <a:ext uri="{FF2B5EF4-FFF2-40B4-BE49-F238E27FC236}">
                <a16:creationId xmlns:a16="http://schemas.microsoft.com/office/drawing/2014/main" id="{D0104A2F-21E5-4FBF-AEFC-EA14CAB7A388}"/>
              </a:ext>
            </a:extLst>
          </p:cNvPr>
          <p:cNvSpPr txBox="1">
            <a:spLocks noChangeArrowheads="1"/>
          </p:cNvSpPr>
          <p:nvPr/>
        </p:nvSpPr>
        <p:spPr bwMode="auto">
          <a:xfrm>
            <a:off x="4572000" y="3449151"/>
            <a:ext cx="4551166" cy="1138773"/>
          </a:xfrm>
          <a:prstGeom prst="rect">
            <a:avLst/>
          </a:prstGeom>
          <a:noFill/>
          <a:ln w="9525">
            <a:noFill/>
            <a:miter lim="800000"/>
            <a:headEnd/>
            <a:tailEnd/>
          </a:ln>
        </p:spPr>
        <p:txBody>
          <a:bodyPr wrap="square" lIns="91440" tIns="45720" rIns="91440" bIns="45720" anchor="t">
            <a:spAutoFit/>
          </a:bodyPr>
          <a:lstStyle/>
          <a:p>
            <a:pPr lvl="0"/>
            <a:r>
              <a:rPr lang="en-US" sz="2000">
                <a:solidFill>
                  <a:srgbClr val="5F4B3B"/>
                </a:solidFill>
                <a:latin typeface="+mn-lt"/>
                <a:cs typeface="Calibri"/>
              </a:rPr>
              <a:t>Email: </a:t>
            </a:r>
            <a:r>
              <a:rPr lang="en-US" sz="2000">
                <a:latin typeface="+mn-lt"/>
                <a:hlinkClick r:id="rId3"/>
              </a:rPr>
              <a:t>ndep.cprg@ndep.nv.gov</a:t>
            </a:r>
            <a:r>
              <a:rPr lang="en-US" sz="2000">
                <a:latin typeface="+mn-lt"/>
              </a:rPr>
              <a:t> </a:t>
            </a:r>
          </a:p>
          <a:p>
            <a:pPr>
              <a:defRPr/>
            </a:pPr>
            <a:r>
              <a:rPr lang="en-US" sz="2000">
                <a:solidFill>
                  <a:srgbClr val="5F4B3B"/>
                </a:solidFill>
                <a:latin typeface="Calibri"/>
                <a:cs typeface="Calibri"/>
              </a:rPr>
              <a:t>Phone: 775-687-9349 </a:t>
            </a:r>
            <a:endParaRPr lang="en-US" sz="2000">
              <a:latin typeface="Candara"/>
              <a:cs typeface="Arial"/>
            </a:endParaRPr>
          </a:p>
          <a:p>
            <a:pPr>
              <a:defRPr/>
            </a:pPr>
            <a:endParaRPr lang="en-US" sz="1400">
              <a:solidFill>
                <a:srgbClr val="5F4B3B"/>
              </a:solidFill>
              <a:latin typeface="Candara"/>
              <a:cs typeface="Calibri"/>
            </a:endParaRPr>
          </a:p>
          <a:p>
            <a:pPr>
              <a:defRPr/>
            </a:pPr>
            <a:endParaRPr lang="en-US" sz="1400" b="1" i="1">
              <a:solidFill>
                <a:srgbClr val="685240"/>
              </a:solidFill>
              <a:latin typeface="Candara"/>
              <a:cs typeface="Arial" pitchFamily="34" charset="0"/>
            </a:endParaRPr>
          </a:p>
        </p:txBody>
      </p:sp>
      <p:sp>
        <p:nvSpPr>
          <p:cNvPr id="7" name="TextBox 6">
            <a:extLst>
              <a:ext uri="{FF2B5EF4-FFF2-40B4-BE49-F238E27FC236}">
                <a16:creationId xmlns:a16="http://schemas.microsoft.com/office/drawing/2014/main" id="{7F5FEDAB-C580-4179-910A-E786CA3D73E1}"/>
              </a:ext>
            </a:extLst>
          </p:cNvPr>
          <p:cNvSpPr txBox="1">
            <a:spLocks noChangeArrowheads="1"/>
          </p:cNvSpPr>
          <p:nvPr/>
        </p:nvSpPr>
        <p:spPr bwMode="auto">
          <a:xfrm>
            <a:off x="4702277" y="1815840"/>
            <a:ext cx="4171948" cy="1446550"/>
          </a:xfrm>
          <a:prstGeom prst="rect">
            <a:avLst/>
          </a:prstGeom>
          <a:noFill/>
          <a:ln w="9525">
            <a:noFill/>
            <a:miter lim="800000"/>
            <a:headEnd/>
            <a:tailEnd/>
          </a:ln>
        </p:spPr>
        <p:txBody>
          <a:bodyPr wrap="square" lIns="91440" tIns="45720" rIns="91440" bIns="45720" anchor="t">
            <a:spAutoFit/>
          </a:bodyPr>
          <a:lstStyle/>
          <a:p>
            <a:pPr>
              <a:spcAft>
                <a:spcPts val="0"/>
              </a:spcAft>
              <a:defRPr/>
            </a:pPr>
            <a:endParaRPr lang="en-US" sz="2800" b="1">
              <a:solidFill>
                <a:srgbClr val="5F4B3B"/>
              </a:solidFill>
              <a:latin typeface="Century Schoolbook"/>
              <a:cs typeface="Arial"/>
            </a:endParaRPr>
          </a:p>
          <a:p>
            <a:pPr>
              <a:spcAft>
                <a:spcPts val="0"/>
              </a:spcAft>
              <a:defRPr/>
            </a:pPr>
            <a:r>
              <a:rPr lang="en-US" sz="6000">
                <a:solidFill>
                  <a:srgbClr val="5F4B3B"/>
                </a:solidFill>
                <a:latin typeface="Candara"/>
                <a:cs typeface="Arial"/>
              </a:rPr>
              <a:t>Contact </a:t>
            </a:r>
            <a:endParaRPr lang="en-US" sz="6000">
              <a:solidFill>
                <a:srgbClr val="5F4B3B"/>
              </a:solidFill>
              <a:latin typeface="Candara"/>
            </a:endParaRPr>
          </a:p>
        </p:txBody>
      </p:sp>
      <p:pic>
        <p:nvPicPr>
          <p:cNvPr id="9" name="Picture 3">
            <a:extLst>
              <a:ext uri="{FF2B5EF4-FFF2-40B4-BE49-F238E27FC236}">
                <a16:creationId xmlns:a16="http://schemas.microsoft.com/office/drawing/2014/main" id="{01F78A92-C528-409F-A727-6F5D37DEB260}"/>
              </a:ext>
            </a:extLst>
          </p:cNvPr>
          <p:cNvPicPr>
            <a:picLocks noChangeAspect="1"/>
          </p:cNvPicPr>
          <p:nvPr/>
        </p:nvPicPr>
        <p:blipFill rotWithShape="1">
          <a:blip r:embed="rId4"/>
          <a:srcRect l="37482" r="33706" b="-116"/>
          <a:stretch/>
        </p:blipFill>
        <p:spPr>
          <a:xfrm>
            <a:off x="1984076" y="848"/>
            <a:ext cx="2521011" cy="6864272"/>
          </a:xfrm>
          <a:prstGeom prst="rect">
            <a:avLst/>
          </a:prstGeom>
        </p:spPr>
      </p:pic>
      <p:grpSp>
        <p:nvGrpSpPr>
          <p:cNvPr id="25" name="Group 24">
            <a:extLst>
              <a:ext uri="{FF2B5EF4-FFF2-40B4-BE49-F238E27FC236}">
                <a16:creationId xmlns:a16="http://schemas.microsoft.com/office/drawing/2014/main" id="{D23182E4-8815-495E-B5B7-EB923950B7E8}"/>
              </a:ext>
            </a:extLst>
          </p:cNvPr>
          <p:cNvGrpSpPr/>
          <p:nvPr/>
        </p:nvGrpSpPr>
        <p:grpSpPr>
          <a:xfrm>
            <a:off x="6440748" y="6558079"/>
            <a:ext cx="667584" cy="226627"/>
            <a:chOff x="6886446" y="6629966"/>
            <a:chExt cx="667584" cy="226627"/>
          </a:xfrm>
        </p:grpSpPr>
        <p:pic>
          <p:nvPicPr>
            <p:cNvPr id="22" name="Picture 6">
              <a:extLst>
                <a:ext uri="{FF2B5EF4-FFF2-40B4-BE49-F238E27FC236}">
                  <a16:creationId xmlns:a16="http://schemas.microsoft.com/office/drawing/2014/main" id="{6031E8B9-E3ED-4550-9BD6-C7C96E149252}"/>
                </a:ext>
              </a:extLst>
            </p:cNvPr>
            <p:cNvPicPr>
              <a:picLocks noChangeAspect="1"/>
            </p:cNvPicPr>
            <p:nvPr/>
          </p:nvPicPr>
          <p:blipFill rotWithShape="1">
            <a:blip r:embed="rId5"/>
            <a:srcRect l="31299" t="57025" r="27851" b="413"/>
            <a:stretch/>
          </p:blipFill>
          <p:spPr>
            <a:xfrm>
              <a:off x="7300193" y="6629966"/>
              <a:ext cx="253837" cy="226293"/>
            </a:xfrm>
            <a:prstGeom prst="rect">
              <a:avLst/>
            </a:prstGeom>
          </p:spPr>
        </p:pic>
        <p:pic>
          <p:nvPicPr>
            <p:cNvPr id="23" name="Picture 6">
              <a:extLst>
                <a:ext uri="{FF2B5EF4-FFF2-40B4-BE49-F238E27FC236}">
                  <a16:creationId xmlns:a16="http://schemas.microsoft.com/office/drawing/2014/main" id="{D494A404-4B1A-4A17-80DF-66783517C2F1}"/>
                </a:ext>
              </a:extLst>
            </p:cNvPr>
            <p:cNvPicPr>
              <a:picLocks noChangeAspect="1"/>
            </p:cNvPicPr>
            <p:nvPr/>
          </p:nvPicPr>
          <p:blipFill rotWithShape="1">
            <a:blip r:embed="rId5"/>
            <a:srcRect l="46181" t="12810" r="5249" b="41736"/>
            <a:stretch/>
          </p:blipFill>
          <p:spPr>
            <a:xfrm>
              <a:off x="7059849" y="6676703"/>
              <a:ext cx="208431" cy="168984"/>
            </a:xfrm>
            <a:prstGeom prst="rect">
              <a:avLst/>
            </a:prstGeom>
          </p:spPr>
        </p:pic>
        <p:pic>
          <p:nvPicPr>
            <p:cNvPr id="24" name="Picture 6">
              <a:extLst>
                <a:ext uri="{FF2B5EF4-FFF2-40B4-BE49-F238E27FC236}">
                  <a16:creationId xmlns:a16="http://schemas.microsoft.com/office/drawing/2014/main" id="{F5920A6B-2EB4-41D9-8DEC-9D6F55E5B580}"/>
                </a:ext>
              </a:extLst>
            </p:cNvPr>
            <p:cNvPicPr>
              <a:picLocks noChangeAspect="1"/>
            </p:cNvPicPr>
            <p:nvPr/>
          </p:nvPicPr>
          <p:blipFill rotWithShape="1">
            <a:blip r:embed="rId5"/>
            <a:srcRect t="14815" r="70984" b="30247"/>
            <a:stretch/>
          </p:blipFill>
          <p:spPr>
            <a:xfrm>
              <a:off x="6886446" y="6631502"/>
              <a:ext cx="146600" cy="225091"/>
            </a:xfrm>
            <a:prstGeom prst="rect">
              <a:avLst/>
            </a:prstGeom>
          </p:spPr>
        </p:pic>
      </p:grpSp>
      <p:sp>
        <p:nvSpPr>
          <p:cNvPr id="27" name="TextBox 26">
            <a:extLst>
              <a:ext uri="{FF2B5EF4-FFF2-40B4-BE49-F238E27FC236}">
                <a16:creationId xmlns:a16="http://schemas.microsoft.com/office/drawing/2014/main" id="{59F8BBD6-1AB0-4711-8BAF-A735EEBCAF7E}"/>
              </a:ext>
            </a:extLst>
          </p:cNvPr>
          <p:cNvSpPr txBox="1"/>
          <p:nvPr/>
        </p:nvSpPr>
        <p:spPr>
          <a:xfrm rot="-5400000">
            <a:off x="-2320503" y="2614504"/>
            <a:ext cx="684074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5F4B3B"/>
                </a:solidFill>
                <a:latin typeface="Candara"/>
                <a:cs typeface="Arial"/>
              </a:rPr>
              <a:t>Questions?</a:t>
            </a:r>
            <a:endParaRPr lang="en-US" sz="8000">
              <a:latin typeface="Candara"/>
            </a:endParaRPr>
          </a:p>
          <a:p>
            <a:pPr algn="ctr"/>
            <a:endParaRPr lang="en-US" sz="2000" b="1">
              <a:solidFill>
                <a:srgbClr val="5F4B3B"/>
              </a:solidFill>
              <a:latin typeface="Candara"/>
              <a:cs typeface="Arial"/>
            </a:endParaRPr>
          </a:p>
        </p:txBody>
      </p:sp>
      <p:cxnSp>
        <p:nvCxnSpPr>
          <p:cNvPr id="29" name="Straight Arrow Connector 28">
            <a:extLst>
              <a:ext uri="{FF2B5EF4-FFF2-40B4-BE49-F238E27FC236}">
                <a16:creationId xmlns:a16="http://schemas.microsoft.com/office/drawing/2014/main" id="{F11F4E53-9801-4484-8C78-1457979B0320}"/>
              </a:ext>
            </a:extLst>
          </p:cNvPr>
          <p:cNvCxnSpPr/>
          <p:nvPr/>
        </p:nvCxnSpPr>
        <p:spPr>
          <a:xfrm>
            <a:off x="4811388" y="3330109"/>
            <a:ext cx="4097543" cy="28754"/>
          </a:xfrm>
          <a:prstGeom prst="straightConnector1">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F8DEFAA-3D0C-40EC-82DA-3DC40E42BB1D}"/>
              </a:ext>
            </a:extLst>
          </p:cNvPr>
          <p:cNvSpPr>
            <a:spLocks noGrp="1"/>
          </p:cNvSpPr>
          <p:nvPr>
            <p:ph type="sldNum" sz="quarter" idx="12"/>
          </p:nvPr>
        </p:nvSpPr>
        <p:spPr>
          <a:xfrm>
            <a:off x="6672125" y="6131716"/>
            <a:ext cx="2133600" cy="365125"/>
          </a:xfrm>
        </p:spPr>
        <p:txBody>
          <a:bodyPr/>
          <a:lstStyle/>
          <a:p>
            <a:pPr>
              <a:defRPr/>
            </a:pPr>
            <a:fld id="{0503D940-AB8C-4343-850E-90F1D850C687}" type="slidenum">
              <a:rPr lang="en-US" smtClean="0"/>
              <a:pPr>
                <a:defRPr/>
              </a:pPr>
              <a:t>11</a:t>
            </a:fld>
            <a:endParaRPr lang="en-US"/>
          </a:p>
        </p:txBody>
      </p:sp>
      <p:sp>
        <p:nvSpPr>
          <p:cNvPr id="4" name="TextBox 6">
            <a:extLst>
              <a:ext uri="{FF2B5EF4-FFF2-40B4-BE49-F238E27FC236}">
                <a16:creationId xmlns:a16="http://schemas.microsoft.com/office/drawing/2014/main" id="{5EB51DFA-1A55-7DCC-63BC-092907CFABD2}"/>
              </a:ext>
            </a:extLst>
          </p:cNvPr>
          <p:cNvSpPr txBox="1">
            <a:spLocks noChangeArrowheads="1"/>
          </p:cNvSpPr>
          <p:nvPr/>
        </p:nvSpPr>
        <p:spPr bwMode="auto">
          <a:xfrm>
            <a:off x="3993741" y="6527578"/>
            <a:ext cx="5240820"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website.nv.gov  l                      @NevDCNR </a:t>
            </a:r>
            <a:endParaRPr lang="en-US" sz="1300">
              <a:solidFill>
                <a:schemeClr val="bg1"/>
              </a:solidFill>
            </a:endParaRPr>
          </a:p>
          <a:p>
            <a:pPr algn="ctr">
              <a:defRPr/>
            </a:pPr>
            <a:endParaRPr lang="en-US" sz="1300">
              <a:latin typeface="+mn-lt"/>
              <a:cs typeface="Arial" pitchFamily="34" charset="0"/>
            </a:endParaRPr>
          </a:p>
        </p:txBody>
      </p:sp>
    </p:spTree>
    <p:extLst>
      <p:ext uri="{BB962C8B-B14F-4D97-AF65-F5344CB8AC3E}">
        <p14:creationId xmlns:p14="http://schemas.microsoft.com/office/powerpoint/2010/main" val="131310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What is it?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Pollution Reduction Grant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3682" y="1563106"/>
            <a:ext cx="9138342" cy="5416868"/>
          </a:xfrm>
          <a:prstGeom prst="rect">
            <a:avLst/>
          </a:prstGeom>
          <a:noFill/>
        </p:spPr>
        <p:txBody>
          <a:bodyPr wrap="square" lIns="91440" tIns="45720" rIns="91440" bIns="45720" anchor="t">
            <a:spAutoFit/>
          </a:bodyPr>
          <a:lstStyle/>
          <a:p>
            <a:pPr lvl="1">
              <a:spcBef>
                <a:spcPts val="600"/>
              </a:spcBef>
            </a:pPr>
            <a:r>
              <a:rPr lang="en-US" sz="2200">
                <a:solidFill>
                  <a:srgbClr val="5F4B3B"/>
                </a:solidFill>
                <a:latin typeface="Calibri"/>
                <a:cs typeface="Arial"/>
              </a:rPr>
              <a:t>The </a:t>
            </a:r>
            <a:r>
              <a:rPr lang="en-US" sz="2200">
                <a:solidFill>
                  <a:srgbClr val="5F4B3B"/>
                </a:solidFill>
                <a:latin typeface="Calibri"/>
                <a:cs typeface="Calibri"/>
              </a:rPr>
              <a:t>U.S. Environmental Protection Agency's (EPA)</a:t>
            </a:r>
            <a:r>
              <a:rPr lang="en-US" sz="2200">
                <a:solidFill>
                  <a:srgbClr val="5F4B3B"/>
                </a:solidFill>
                <a:latin typeface="Calibri"/>
                <a:cs typeface="Arial"/>
              </a:rPr>
              <a:t> Climate Pollution Reduction Grants (CPRG) program will provide federal grants to states, local governments, tribes, and territories to develop and implement plans for reducing greenhouse gas emissions and other harmful air pollution.</a:t>
            </a:r>
            <a:endParaRPr lang="en-US"/>
          </a:p>
          <a:p>
            <a:pPr lvl="1">
              <a:spcBef>
                <a:spcPts val="600"/>
              </a:spcBef>
            </a:pPr>
            <a:endParaRPr lang="en-US" sz="2200">
              <a:solidFill>
                <a:srgbClr val="5F4B3B"/>
              </a:solidFill>
              <a:latin typeface="Calibri"/>
              <a:cs typeface="Arial"/>
            </a:endParaRPr>
          </a:p>
          <a:p>
            <a:pPr lvl="1">
              <a:spcBef>
                <a:spcPts val="600"/>
              </a:spcBef>
            </a:pPr>
            <a:r>
              <a:rPr lang="en-US" sz="2200">
                <a:solidFill>
                  <a:srgbClr val="5F4B3B"/>
                </a:solidFill>
                <a:latin typeface="Calibri"/>
                <a:cs typeface="Arial"/>
              </a:rPr>
              <a:t>Grant funding comes from the 2022 Inflation Reduction Act and will be split into two phases:</a:t>
            </a:r>
            <a:endParaRPr lang="en-US" sz="1000">
              <a:solidFill>
                <a:srgbClr val="5F4B3B"/>
              </a:solidFill>
              <a:latin typeface="Calibri"/>
              <a:cs typeface="Arial"/>
            </a:endParaRPr>
          </a:p>
          <a:p>
            <a:pPr marL="800100" lvl="1" indent="-342900">
              <a:spcBef>
                <a:spcPts val="600"/>
              </a:spcBef>
              <a:buFont typeface="Arial"/>
              <a:buChar char="•"/>
            </a:pPr>
            <a:r>
              <a:rPr lang="en-US" sz="2200">
                <a:solidFill>
                  <a:srgbClr val="5F4B3B"/>
                </a:solidFill>
                <a:latin typeface="Calibri"/>
                <a:cs typeface="Arial"/>
              </a:rPr>
              <a:t>Planning Grants</a:t>
            </a:r>
          </a:p>
          <a:p>
            <a:pPr marL="800100" lvl="1" indent="-342900">
              <a:spcBef>
                <a:spcPts val="600"/>
              </a:spcBef>
              <a:buFont typeface="Arial"/>
              <a:buChar char="•"/>
            </a:pPr>
            <a:r>
              <a:rPr lang="en-US" sz="2200">
                <a:solidFill>
                  <a:srgbClr val="5F4B3B"/>
                </a:solidFill>
                <a:latin typeface="Calibri"/>
                <a:cs typeface="Arial"/>
              </a:rPr>
              <a:t>Implementation Grants</a:t>
            </a:r>
          </a:p>
          <a:p>
            <a:pPr lvl="1">
              <a:spcBef>
                <a:spcPts val="600"/>
              </a:spcBef>
            </a:pPr>
            <a:endParaRPr lang="en-US" sz="2200" b="1">
              <a:solidFill>
                <a:srgbClr val="5F4B3B"/>
              </a:solidFill>
              <a:latin typeface="Calibri"/>
              <a:cs typeface="Arial"/>
            </a:endParaRPr>
          </a:p>
          <a:p>
            <a:pPr lvl="1">
              <a:spcBef>
                <a:spcPts val="600"/>
              </a:spcBef>
            </a:pPr>
            <a:r>
              <a:rPr lang="en-US" sz="2200">
                <a:latin typeface="Calibri"/>
                <a:cs typeface="Arial"/>
              </a:rPr>
              <a:t>EPA's CPRG Website: </a:t>
            </a:r>
            <a:r>
              <a:rPr lang="en-US" sz="2200">
                <a:latin typeface="Calibri"/>
                <a:cs typeface="Arial"/>
                <a:hlinkClick r:id="rId3"/>
              </a:rPr>
              <a:t>https://www.epa.gov/inflation-reduction-act/climate-pollution-reduction-grants</a:t>
            </a:r>
          </a:p>
          <a:p>
            <a:pPr lvl="1">
              <a:spcBef>
                <a:spcPts val="600"/>
              </a:spcBef>
            </a:pPr>
            <a:endParaRPr lang="en-US" sz="2200" b="1">
              <a:solidFill>
                <a:srgbClr val="5F4B3B"/>
              </a:solidFill>
              <a:latin typeface="Calibri"/>
              <a:cs typeface="Arial"/>
            </a:endParaRPr>
          </a:p>
          <a:p>
            <a:pPr lvl="1">
              <a:spcBef>
                <a:spcPts val="600"/>
              </a:spcBef>
            </a:pPr>
            <a:endParaRPr lang="en-US" sz="2000">
              <a:solidFill>
                <a:srgbClr val="5F4B3B"/>
              </a:solidFill>
              <a:latin typeface="Calibri"/>
              <a:cs typeface="Aria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a:t>
            </a:fld>
            <a:endParaRPr lang="en-US"/>
          </a:p>
        </p:txBody>
      </p:sp>
    </p:spTree>
    <p:extLst>
      <p:ext uri="{BB962C8B-B14F-4D97-AF65-F5344CB8AC3E}">
        <p14:creationId xmlns:p14="http://schemas.microsoft.com/office/powerpoint/2010/main" val="934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What is it?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Pollution Reduction Grant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6004" y="1563106"/>
            <a:ext cx="9148028" cy="4662815"/>
          </a:xfrm>
          <a:prstGeom prst="rect">
            <a:avLst/>
          </a:prstGeom>
          <a:noFill/>
        </p:spPr>
        <p:txBody>
          <a:bodyPr wrap="square" lIns="91440" tIns="45720" rIns="91440" bIns="45720" anchor="t">
            <a:spAutoFit/>
          </a:bodyPr>
          <a:lstStyle/>
          <a:p>
            <a:pPr lvl="1">
              <a:spcBef>
                <a:spcPts val="600"/>
              </a:spcBef>
            </a:pPr>
            <a:endParaRPr lang="en-US" sz="2200" b="1">
              <a:solidFill>
                <a:srgbClr val="5F4B3B"/>
              </a:solidFill>
              <a:latin typeface="Calibri"/>
              <a:cs typeface="Arial"/>
            </a:endParaRPr>
          </a:p>
          <a:p>
            <a:pPr lvl="1">
              <a:spcBef>
                <a:spcPts val="600"/>
              </a:spcBef>
            </a:pPr>
            <a:r>
              <a:rPr lang="en-US" sz="2200" b="1">
                <a:solidFill>
                  <a:srgbClr val="5F4B3B"/>
                </a:solidFill>
                <a:latin typeface="Calibri"/>
                <a:cs typeface="Arial"/>
              </a:rPr>
              <a:t>1) Planning Phase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$3 Million for states to plan and develop</a:t>
            </a:r>
            <a:r>
              <a:rPr lang="en-US" sz="2000" b="1">
                <a:solidFill>
                  <a:srgbClr val="5F4B3B"/>
                </a:solidFill>
                <a:latin typeface="Calibri"/>
                <a:cs typeface="Arial"/>
              </a:rPr>
              <a:t> a Climate Action Plan</a:t>
            </a:r>
            <a:r>
              <a:rPr lang="en-US" sz="2000">
                <a:solidFill>
                  <a:srgbClr val="5F4B3B"/>
                </a:solidFill>
                <a:latin typeface="Calibri"/>
                <a:cs typeface="Arial"/>
              </a:rPr>
              <a:t>. NDEP has already received notification of award.</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Climate Action Plan split into a Priority Climate Action Plan(PCAP) due March 1, 2024, and Comprehensive Climate Action Plan (CCAP) due June 2025.</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Additional grant opportunities for Tribal Nations and certain metropolitan areas (Las Vegas Metropolitan Area =&gt; $1 Million). </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Climate Action Plan will identify initiatives, policies, and/or programs that could be implemented to reduce GHG and other pollutant emissions.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Emphasis on meaningful public engagement to ensure fair treatment of in particular </a:t>
            </a:r>
            <a:r>
              <a:rPr lang="en-US" sz="2000" b="1">
                <a:solidFill>
                  <a:srgbClr val="5F4B3B"/>
                </a:solidFill>
                <a:latin typeface="Calibri"/>
                <a:cs typeface="Arial"/>
              </a:rPr>
              <a:t>low-income and historically disadvantaged communities (LIDAC)</a:t>
            </a:r>
            <a:r>
              <a:rPr lang="en-US" sz="2000">
                <a:solidFill>
                  <a:srgbClr val="5F4B3B"/>
                </a:solidFill>
                <a:latin typeface="Calibri"/>
                <a:cs typeface="Arial"/>
              </a:rPr>
              <a:t>.</a:t>
            </a:r>
          </a:p>
          <a:p>
            <a:pPr lvl="1">
              <a:spcBef>
                <a:spcPts val="600"/>
              </a:spcBef>
            </a:pPr>
            <a:endParaRPr lang="en-US" sz="180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3</a:t>
            </a:fld>
            <a:endParaRPr lang="en-US"/>
          </a:p>
        </p:txBody>
      </p:sp>
    </p:spTree>
    <p:extLst>
      <p:ext uri="{BB962C8B-B14F-4D97-AF65-F5344CB8AC3E}">
        <p14:creationId xmlns:p14="http://schemas.microsoft.com/office/powerpoint/2010/main" val="273835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What is it?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Pollution Reduction Grant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7352" y="1563106"/>
            <a:ext cx="8679447" cy="3970318"/>
          </a:xfrm>
          <a:prstGeom prst="rect">
            <a:avLst/>
          </a:prstGeom>
          <a:noFill/>
        </p:spPr>
        <p:txBody>
          <a:bodyPr wrap="square" lIns="91440" tIns="45720" rIns="91440" bIns="45720" anchor="t">
            <a:spAutoFit/>
          </a:bodyPr>
          <a:lstStyle/>
          <a:p>
            <a:pPr lvl="1">
              <a:spcBef>
                <a:spcPts val="600"/>
              </a:spcBef>
            </a:pPr>
            <a:endParaRPr lang="en-US" sz="2200" b="1">
              <a:solidFill>
                <a:srgbClr val="5F4B3B"/>
              </a:solidFill>
              <a:latin typeface="Calibri"/>
              <a:cs typeface="Arial"/>
            </a:endParaRPr>
          </a:p>
          <a:p>
            <a:pPr lvl="1">
              <a:spcBef>
                <a:spcPts val="600"/>
              </a:spcBef>
            </a:pPr>
            <a:r>
              <a:rPr lang="en-US" sz="2200" b="1">
                <a:solidFill>
                  <a:srgbClr val="5F4B3B"/>
                </a:solidFill>
                <a:latin typeface="Calibri"/>
                <a:cs typeface="Arial"/>
              </a:rPr>
              <a:t>2) Implementation Phase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$4.6 Billion in nationally competitive grants to fund implementation of eligible projects.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These competitions will be open to entities that receive planning grants to develop Priority Climate Action Plans of the CPRG program, and they will be open to entities that did not directly receive a planning grant but that apply for funds </a:t>
            </a:r>
            <a:r>
              <a:rPr lang="en-US" sz="2000" u="sng">
                <a:solidFill>
                  <a:srgbClr val="5F4B3B"/>
                </a:solidFill>
                <a:latin typeface="Calibri"/>
                <a:cs typeface="Arial"/>
              </a:rPr>
              <a:t>to implement measures included in an applicable PCAP</a:t>
            </a:r>
            <a:r>
              <a:rPr lang="en-US" sz="2000">
                <a:solidFill>
                  <a:srgbClr val="5F4B3B"/>
                </a:solidFill>
                <a:latin typeface="Calibri"/>
                <a:cs typeface="Arial"/>
              </a:rPr>
              <a:t>.</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Applications due April 1</a:t>
            </a:r>
            <a:r>
              <a:rPr lang="en-US" sz="2000" baseline="30000">
                <a:solidFill>
                  <a:srgbClr val="5F4B3B"/>
                </a:solidFill>
                <a:latin typeface="Calibri"/>
                <a:cs typeface="Arial"/>
              </a:rPr>
              <a:t>st</a:t>
            </a:r>
            <a:r>
              <a:rPr lang="en-US" sz="2000">
                <a:solidFill>
                  <a:srgbClr val="5F4B3B"/>
                </a:solidFill>
                <a:latin typeface="Calibri"/>
                <a:cs typeface="Arial"/>
              </a:rPr>
              <a:t>, 2024</a:t>
            </a:r>
          </a:p>
          <a:p>
            <a:pPr lvl="1">
              <a:spcBef>
                <a:spcPts val="600"/>
              </a:spcBef>
            </a:pPr>
            <a:endParaRPr lang="en-US" sz="200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180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4</a:t>
            </a:fld>
            <a:endParaRPr lang="en-US"/>
          </a:p>
        </p:txBody>
      </p:sp>
    </p:spTree>
    <p:extLst>
      <p:ext uri="{BB962C8B-B14F-4D97-AF65-F5344CB8AC3E}">
        <p14:creationId xmlns:p14="http://schemas.microsoft.com/office/powerpoint/2010/main" val="209231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Leading and Coordinating Entities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Action Plan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6620" y="1529706"/>
            <a:ext cx="9130760" cy="5139869"/>
          </a:xfrm>
          <a:prstGeom prst="rect">
            <a:avLst/>
          </a:prstGeom>
          <a:noFill/>
        </p:spPr>
        <p:txBody>
          <a:bodyPr wrap="square" numCol="2">
            <a:spAutoFit/>
          </a:bodyPr>
          <a:lstStyle/>
          <a:p>
            <a:pPr lvl="1">
              <a:spcBef>
                <a:spcPts val="600"/>
              </a:spcBef>
            </a:pPr>
            <a:r>
              <a:rPr lang="en-US" sz="2200" b="1">
                <a:solidFill>
                  <a:srgbClr val="5F4B3B"/>
                </a:solidFill>
                <a:latin typeface="Calibri"/>
                <a:cs typeface="Arial"/>
              </a:rPr>
              <a:t>Leading Entities: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NDEP </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Governor’s Office of Energy</a:t>
            </a:r>
          </a:p>
          <a:p>
            <a:pPr lvl="1">
              <a:spcBef>
                <a:spcPts val="600"/>
              </a:spcBef>
            </a:pPr>
            <a:r>
              <a:rPr lang="en-US" sz="2000" b="1">
                <a:solidFill>
                  <a:srgbClr val="5F4B3B"/>
                </a:solidFill>
                <a:latin typeface="Calibri"/>
                <a:cs typeface="Arial"/>
              </a:rPr>
              <a:t>Known Coordinating Entities: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DMV</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Clark County DES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NDOT</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Department of Agriculture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Washoe County Health District</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City of Reno, Manager’s Office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UNR and UNLV</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NDEP’s Tribal Liaison Program</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Public Utilities Commission</a:t>
            </a:r>
            <a:endParaRPr lang="en-US" sz="2200" b="1">
              <a:solidFill>
                <a:srgbClr val="5F4B3B"/>
              </a:solidFill>
              <a:latin typeface="Calibri"/>
              <a:cs typeface="Arial"/>
            </a:endParaRPr>
          </a:p>
          <a:p>
            <a:pPr lvl="1">
              <a:spcBef>
                <a:spcPts val="600"/>
              </a:spcBef>
            </a:pPr>
            <a:r>
              <a:rPr lang="en-US" sz="2200" b="1">
                <a:solidFill>
                  <a:srgbClr val="5F4B3B"/>
                </a:solidFill>
                <a:latin typeface="Calibri"/>
                <a:cs typeface="Arial"/>
              </a:rPr>
              <a:t>Unknown Entities: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Other state and local agencies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Consultants to help with technical analyses and future outreach events.</a:t>
            </a:r>
          </a:p>
          <a:p>
            <a:pPr marL="742950" lvl="1" indent="-285750">
              <a:spcBef>
                <a:spcPts val="600"/>
              </a:spcBef>
              <a:buFont typeface="Arial" panose="020B0604020202020204" pitchFamily="34" charset="0"/>
              <a:buChar char="•"/>
            </a:pPr>
            <a:endParaRPr lang="en-US" sz="200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a:solidFill>
                <a:srgbClr val="5F4B3B"/>
              </a:solidFill>
              <a:latin typeface="Calibri"/>
              <a:cs typeface="Aria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5</a:t>
            </a:fld>
            <a:endParaRPr lang="en-US"/>
          </a:p>
        </p:txBody>
      </p:sp>
    </p:spTree>
    <p:extLst>
      <p:ext uri="{BB962C8B-B14F-4D97-AF65-F5344CB8AC3E}">
        <p14:creationId xmlns:p14="http://schemas.microsoft.com/office/powerpoint/2010/main" val="90426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What will be developed?</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5156" y="275674"/>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Action Plan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6</a:t>
            </a:fld>
            <a:endParaRPr lang="en-US"/>
          </a:p>
        </p:txBody>
      </p:sp>
      <p:graphicFrame>
        <p:nvGraphicFramePr>
          <p:cNvPr id="2" name="Table 1">
            <a:extLst>
              <a:ext uri="{FF2B5EF4-FFF2-40B4-BE49-F238E27FC236}">
                <a16:creationId xmlns:a16="http://schemas.microsoft.com/office/drawing/2014/main" id="{CAABE13C-FBDB-3664-9DEE-DA5939146426}"/>
              </a:ext>
            </a:extLst>
          </p:cNvPr>
          <p:cNvGraphicFramePr>
            <a:graphicFrameLocks noGrp="1"/>
          </p:cNvGraphicFramePr>
          <p:nvPr>
            <p:extLst>
              <p:ext uri="{D42A27DB-BD31-4B8C-83A1-F6EECF244321}">
                <p14:modId xmlns:p14="http://schemas.microsoft.com/office/powerpoint/2010/main" val="3934954908"/>
              </p:ext>
            </p:extLst>
          </p:nvPr>
        </p:nvGraphicFramePr>
        <p:xfrm>
          <a:off x="471242" y="1707454"/>
          <a:ext cx="8218784" cy="466868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22759">
                  <a:extLst>
                    <a:ext uri="{9D8B030D-6E8A-4147-A177-3AD203B41FA5}">
                      <a16:colId xmlns:a16="http://schemas.microsoft.com/office/drawing/2014/main" val="2310234561"/>
                    </a:ext>
                  </a:extLst>
                </a:gridCol>
                <a:gridCol w="4914900">
                  <a:extLst>
                    <a:ext uri="{9D8B030D-6E8A-4147-A177-3AD203B41FA5}">
                      <a16:colId xmlns:a16="http://schemas.microsoft.com/office/drawing/2014/main" val="951489351"/>
                    </a:ext>
                  </a:extLst>
                </a:gridCol>
                <a:gridCol w="1381125">
                  <a:extLst>
                    <a:ext uri="{9D8B030D-6E8A-4147-A177-3AD203B41FA5}">
                      <a16:colId xmlns:a16="http://schemas.microsoft.com/office/drawing/2014/main" val="1880072702"/>
                    </a:ext>
                  </a:extLst>
                </a:gridCol>
              </a:tblGrid>
              <a:tr h="307670">
                <a:tc>
                  <a:txBody>
                    <a:bodyPr/>
                    <a:lstStyle/>
                    <a:p>
                      <a:pPr algn="ctr" fontAlgn="ctr"/>
                      <a:r>
                        <a:rPr lang="en-US" sz="1600" b="1" i="0" u="none" strike="noStrike">
                          <a:effectLst/>
                          <a:latin typeface="+mn-lt"/>
                        </a:rPr>
                        <a:t>Items</a:t>
                      </a:r>
                    </a:p>
                  </a:txBody>
                  <a:tcPr marL="9525" marR="9525" marT="9525" anchor="ctr"/>
                </a:tc>
                <a:tc>
                  <a:txBody>
                    <a:bodyPr/>
                    <a:lstStyle/>
                    <a:p>
                      <a:pPr algn="ctr" fontAlgn="ctr"/>
                      <a:r>
                        <a:rPr lang="en-US" sz="1600" b="1" i="0" u="none" strike="noStrike">
                          <a:solidFill>
                            <a:schemeClr val="bg1"/>
                          </a:solidFill>
                          <a:effectLst/>
                          <a:latin typeface="+mn-lt"/>
                        </a:rPr>
                        <a:t>Content</a:t>
                      </a:r>
                    </a:p>
                  </a:txBody>
                  <a:tcPr marL="9525" marR="9525" marT="9525" marB="0" anchor="ctr"/>
                </a:tc>
                <a:tc>
                  <a:txBody>
                    <a:bodyPr/>
                    <a:lstStyle/>
                    <a:p>
                      <a:pPr algn="ctr" fontAlgn="ctr"/>
                      <a:r>
                        <a:rPr lang="en-US" sz="1600" b="1" i="0" u="none" strike="noStrike">
                          <a:solidFill>
                            <a:schemeClr val="bg1"/>
                          </a:solidFill>
                          <a:effectLst/>
                          <a:latin typeface="+mn-lt"/>
                        </a:rPr>
                        <a:t>Due Date</a:t>
                      </a:r>
                    </a:p>
                  </a:txBody>
                  <a:tcPr marL="9525" marR="9525" marT="9525" marB="0" anchor="ctr"/>
                </a:tc>
                <a:extLst>
                  <a:ext uri="{0D108BD9-81ED-4DB2-BD59-A6C34878D82A}">
                    <a16:rowId xmlns:a16="http://schemas.microsoft.com/office/drawing/2014/main" val="1266531800"/>
                  </a:ext>
                </a:extLst>
              </a:tr>
              <a:tr h="1389149">
                <a:tc>
                  <a:txBody>
                    <a:bodyPr/>
                    <a:lstStyle/>
                    <a:p>
                      <a:pPr lvl="0" algn="ctr">
                        <a:buNone/>
                      </a:pPr>
                      <a:r>
                        <a:rPr lang="en-US" sz="1800" b="1" i="0" u="none" strike="noStrike" cap="none" baseline="0" noProof="0">
                          <a:effectLst/>
                          <a:latin typeface="Calibri"/>
                        </a:rPr>
                        <a:t>Priority </a:t>
                      </a:r>
                      <a:br>
                        <a:rPr lang="en-US" sz="1800" b="1" i="0" u="none" strike="noStrike" cap="none" baseline="0" noProof="0">
                          <a:effectLst/>
                          <a:latin typeface="Calibri"/>
                        </a:rPr>
                      </a:br>
                      <a:r>
                        <a:rPr lang="en-US" sz="1800" b="1" i="0" u="none" strike="noStrike" cap="none" baseline="0" noProof="0">
                          <a:effectLst/>
                          <a:latin typeface="Calibri"/>
                        </a:rPr>
                        <a:t>Climate Action Plan</a:t>
                      </a:r>
                      <a:endParaRPr lang="en-US" sz="1800" b="1"/>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a:solidFill>
                            <a:schemeClr val="tx1"/>
                          </a:solidFill>
                          <a:effectLst/>
                          <a:latin typeface="+mn-lt"/>
                        </a:rPr>
                        <a:t>Near-term, high-priority, implementation-ready measures to reduce GHG pollution; GHG inventories, an analysis of emission reductions; and quantified impacts on the environment, health benefits (general and LIDAC), and workforces if implemented</a:t>
                      </a:r>
                      <a:endParaRPr lang="en-US" sz="1800" b="0" i="0" u="none" strike="noStrike" noProof="0">
                        <a:solidFill>
                          <a:schemeClr val="tx1"/>
                        </a:solidFill>
                        <a:effectLst/>
                        <a:latin typeface="Calibri"/>
                      </a:endParaRPr>
                    </a:p>
                  </a:txBody>
                  <a:tcPr marL="9525" marR="9525" marT="9525" marB="0" anchor="ctr"/>
                </a:tc>
                <a:tc>
                  <a:txBody>
                    <a:bodyPr/>
                    <a:lstStyle/>
                    <a:p>
                      <a:pPr lvl="0" algn="ctr" defTabSz="914400">
                        <a:buNone/>
                        <a:tabLst/>
                        <a:defRPr/>
                      </a:pPr>
                      <a:r>
                        <a:rPr lang="en-US" sz="1800" b="0" i="0" u="none" strike="noStrike">
                          <a:solidFill>
                            <a:schemeClr val="tx1"/>
                          </a:solidFill>
                          <a:effectLst/>
                          <a:latin typeface="+mn-lt"/>
                        </a:rPr>
                        <a:t>March 1, 2024</a:t>
                      </a:r>
                      <a:endParaRPr lang="en-US" sz="1800"/>
                    </a:p>
                  </a:txBody>
                  <a:tcPr marL="9525" marR="9525" marT="9525" marB="0" anchor="ctr"/>
                </a:tc>
                <a:extLst>
                  <a:ext uri="{0D108BD9-81ED-4DB2-BD59-A6C34878D82A}">
                    <a16:rowId xmlns:a16="http://schemas.microsoft.com/office/drawing/2014/main" val="629922949"/>
                  </a:ext>
                </a:extLst>
              </a:tr>
              <a:tr h="970025">
                <a:tc>
                  <a:txBody>
                    <a:bodyPr/>
                    <a:lstStyle/>
                    <a:p>
                      <a:pPr lvl="0" algn="ctr">
                        <a:buNone/>
                      </a:pPr>
                      <a:r>
                        <a:rPr lang="en-US" sz="1800" b="1" i="0" u="none" strike="noStrike" cap="none" baseline="0" noProof="0">
                          <a:effectLst/>
                          <a:latin typeface="Calibri"/>
                        </a:rPr>
                        <a:t>Comprehensive </a:t>
                      </a:r>
                      <a:br>
                        <a:rPr lang="en-US" sz="1800" b="1" i="0" u="none" strike="noStrike" cap="none" baseline="0" noProof="0">
                          <a:effectLst/>
                          <a:latin typeface="Calibri"/>
                        </a:rPr>
                      </a:br>
                      <a:r>
                        <a:rPr lang="en-US" sz="1800" b="1" i="0" u="none" strike="noStrike" cap="none" baseline="0" noProof="0">
                          <a:effectLst/>
                          <a:latin typeface="Calibri"/>
                        </a:rPr>
                        <a:t>Climate Action Plan</a:t>
                      </a:r>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a:solidFill>
                            <a:schemeClr val="tx1"/>
                          </a:solidFill>
                          <a:effectLst/>
                          <a:latin typeface="Calibri"/>
                        </a:rPr>
                        <a:t>Updates near-term goals </a:t>
                      </a:r>
                      <a:r>
                        <a:rPr lang="en-US" sz="1800" b="0" i="0" u="none" strike="noStrike" noProof="0">
                          <a:solidFill>
                            <a:schemeClr val="tx1"/>
                          </a:solidFill>
                          <a:effectLst/>
                          <a:latin typeface="+mn-lt"/>
                        </a:rPr>
                        <a:t>and establishes long-term reduction goals with strategies and impact analyses</a:t>
                      </a:r>
                      <a:endParaRPr lang="en-US" sz="1800" b="0" i="0" u="none" strike="noStrike" noProof="0">
                        <a:solidFill>
                          <a:schemeClr val="tx1"/>
                        </a:solidFill>
                        <a:effectLst/>
                        <a:latin typeface="Calibri"/>
                      </a:endParaRPr>
                    </a:p>
                  </a:txBody>
                  <a:tcPr marL="9525" marR="9525" marT="9525" marB="0" anchor="ctr"/>
                </a:tc>
                <a:tc>
                  <a:txBody>
                    <a:bodyPr/>
                    <a:lstStyle/>
                    <a:p>
                      <a:pPr lvl="0" algn="ctr" defTabSz="914400">
                        <a:buNone/>
                        <a:tabLst/>
                        <a:defRPr/>
                      </a:pPr>
                      <a:r>
                        <a:rPr lang="en-US" sz="1800" b="0" i="0" u="none" strike="noStrike">
                          <a:solidFill>
                            <a:schemeClr val="tx1"/>
                          </a:solidFill>
                          <a:effectLst/>
                          <a:latin typeface="+mn-lt"/>
                        </a:rPr>
                        <a:t>July 1, 2025</a:t>
                      </a:r>
                      <a:endParaRPr lang="en-US" sz="1800"/>
                    </a:p>
                  </a:txBody>
                  <a:tcPr marL="9525" marR="9525" marT="9525" marB="0" anchor="ctr"/>
                </a:tc>
                <a:extLst>
                  <a:ext uri="{0D108BD9-81ED-4DB2-BD59-A6C34878D82A}">
                    <a16:rowId xmlns:a16="http://schemas.microsoft.com/office/drawing/2014/main" val="269533432"/>
                  </a:ext>
                </a:extLst>
              </a:tr>
              <a:tr h="857337">
                <a:tc>
                  <a:txBody>
                    <a:bodyPr/>
                    <a:lstStyle/>
                    <a:p>
                      <a:pPr lvl="0" algn="ctr">
                        <a:buNone/>
                      </a:pPr>
                      <a:r>
                        <a:rPr lang="en-US" sz="1800" b="1" i="0" u="none" strike="noStrike" cap="none" baseline="0" noProof="0">
                          <a:effectLst/>
                          <a:latin typeface="+mn-lt"/>
                        </a:rPr>
                        <a:t>Status Report</a:t>
                      </a:r>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a:solidFill>
                            <a:schemeClr val="tx1"/>
                          </a:solidFill>
                          <a:effectLst/>
                          <a:latin typeface="+mn-lt"/>
                        </a:rPr>
                        <a:t>Reports implementation status, if awarded, any relevant CCAP updates, and next steps</a:t>
                      </a:r>
                    </a:p>
                  </a:txBody>
                  <a:tcPr marL="9525" marR="9525" marT="9525" marB="0" anchor="ctr"/>
                </a:tc>
                <a:tc>
                  <a:txBody>
                    <a:bodyPr/>
                    <a:lstStyle/>
                    <a:p>
                      <a:pPr lvl="0" algn="ctr" defTabSz="914400">
                        <a:buNone/>
                        <a:tabLst/>
                        <a:defRPr/>
                      </a:pPr>
                      <a:r>
                        <a:rPr lang="en-US" sz="1800" b="0" i="0" u="none" strike="noStrike">
                          <a:solidFill>
                            <a:schemeClr val="tx1"/>
                          </a:solidFill>
                          <a:effectLst/>
                          <a:latin typeface="+mn-lt"/>
                        </a:rPr>
                        <a:t>July 1, 2027</a:t>
                      </a:r>
                    </a:p>
                  </a:txBody>
                  <a:tcPr marL="9525" marR="9525" marT="9525" marB="0" anchor="ctr"/>
                </a:tc>
                <a:extLst>
                  <a:ext uri="{0D108BD9-81ED-4DB2-BD59-A6C34878D82A}">
                    <a16:rowId xmlns:a16="http://schemas.microsoft.com/office/drawing/2014/main" val="4095291326"/>
                  </a:ext>
                </a:extLst>
              </a:tr>
              <a:tr h="857337">
                <a:tc>
                  <a:txBody>
                    <a:bodyPr/>
                    <a:lstStyle/>
                    <a:p>
                      <a:pPr lvl="0" algn="ctr">
                        <a:buNone/>
                      </a:pPr>
                      <a:r>
                        <a:rPr lang="en-US" sz="1800" b="1" i="0" u="none" strike="noStrike" cap="none" baseline="0" noProof="0">
                          <a:effectLst/>
                          <a:latin typeface="+mn-lt"/>
                        </a:rPr>
                        <a:t>Application for Implementation Phase</a:t>
                      </a:r>
                    </a:p>
                  </a:txBody>
                  <a:tcPr marL="9525" marR="9525" marT="9525" anchor="ctr"/>
                </a:tc>
                <a:tc>
                  <a:txBody>
                    <a:bodyPr/>
                    <a:lstStyle/>
                    <a:p>
                      <a:pPr marL="0" lvl="0" indent="0" algn="ctr">
                        <a:lnSpc>
                          <a:spcPct val="100000"/>
                        </a:lnSpc>
                        <a:spcBef>
                          <a:spcPts val="0"/>
                        </a:spcBef>
                        <a:spcAft>
                          <a:spcPts val="0"/>
                        </a:spcAft>
                        <a:buNone/>
                      </a:pPr>
                      <a:endParaRPr lang="en-US" sz="1800" b="0" i="0" u="none" strike="noStrike" noProof="0">
                        <a:solidFill>
                          <a:schemeClr val="tx1"/>
                        </a:solidFill>
                        <a:effectLst/>
                        <a:latin typeface="+mn-lt"/>
                      </a:endParaRPr>
                    </a:p>
                  </a:txBody>
                  <a:tcPr marL="9525" marR="9525" marT="9525" marB="0" anchor="ctr"/>
                </a:tc>
                <a:tc>
                  <a:txBody>
                    <a:bodyPr/>
                    <a:lstStyle/>
                    <a:p>
                      <a:pPr lvl="0" algn="ctr" defTabSz="914400">
                        <a:buNone/>
                        <a:tabLst/>
                        <a:defRPr/>
                      </a:pPr>
                      <a:r>
                        <a:rPr lang="en-US" sz="1800" b="0" i="0" u="none" strike="noStrike">
                          <a:solidFill>
                            <a:schemeClr val="tx1"/>
                          </a:solidFill>
                          <a:effectLst/>
                          <a:latin typeface="+mn-lt"/>
                        </a:rPr>
                        <a:t>April 1, 2024</a:t>
                      </a:r>
                    </a:p>
                  </a:txBody>
                  <a:tcPr marL="9525" marR="9525" marT="9525" marB="0" anchor="ctr"/>
                </a:tc>
                <a:extLst>
                  <a:ext uri="{0D108BD9-81ED-4DB2-BD59-A6C34878D82A}">
                    <a16:rowId xmlns:a16="http://schemas.microsoft.com/office/drawing/2014/main" val="1010162265"/>
                  </a:ext>
                </a:extLst>
              </a:tr>
            </a:tbl>
          </a:graphicData>
        </a:graphic>
      </p:graphicFrame>
    </p:spTree>
    <p:extLst>
      <p:ext uri="{BB962C8B-B14F-4D97-AF65-F5344CB8AC3E}">
        <p14:creationId xmlns:p14="http://schemas.microsoft.com/office/powerpoint/2010/main" val="10255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a:cs typeface="Calibri"/>
              </a:rPr>
              <a:t>Expected Outcomes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86345"/>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Action Plan</a:t>
            </a:r>
          </a:p>
        </p:txBody>
      </p:sp>
      <p:sp>
        <p:nvSpPr>
          <p:cNvPr id="16" name="Rectangle 15">
            <a:extLst>
              <a:ext uri="{FF2B5EF4-FFF2-40B4-BE49-F238E27FC236}">
                <a16:creationId xmlns:a16="http://schemas.microsoft.com/office/drawing/2014/main" id="{50FC228C-6BB5-46E8-93AE-EA3CEA8FB70B}"/>
              </a:ext>
            </a:extLst>
          </p:cNvPr>
          <p:cNvSpPr/>
          <p:nvPr/>
        </p:nvSpPr>
        <p:spPr>
          <a:xfrm>
            <a:off x="-1754" y="1076722"/>
            <a:ext cx="9148028" cy="861774"/>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8682" y="1529706"/>
            <a:ext cx="8664394" cy="4231928"/>
          </a:xfrm>
          <a:prstGeom prst="rect">
            <a:avLst/>
          </a:prstGeom>
          <a:noFill/>
        </p:spPr>
        <p:txBody>
          <a:bodyPr wrap="square" lIns="91440" tIns="45720" rIns="91440" bIns="45720" numCol="1" anchor="t">
            <a:spAutoFit/>
          </a:bodyPr>
          <a:lstStyle/>
          <a:p>
            <a:pPr lvl="1">
              <a:spcBef>
                <a:spcPts val="600"/>
              </a:spcBef>
            </a:pPr>
            <a:r>
              <a:rPr lang="en-US" sz="2200" b="1">
                <a:solidFill>
                  <a:srgbClr val="5F4B3B"/>
                </a:solidFill>
                <a:latin typeface="Calibri"/>
                <a:cs typeface="Arial"/>
              </a:rPr>
              <a:t>Benefits to Nevada</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Improved understanding of statewide GHG emission sources.</a:t>
            </a:r>
            <a:endParaRPr lang="en-US"/>
          </a:p>
          <a:p>
            <a:pPr marL="742950" lvl="1" indent="-285750">
              <a:spcBef>
                <a:spcPts val="600"/>
              </a:spcBef>
              <a:buFont typeface="Arial" panose="020B0604020202020204" pitchFamily="34" charset="0"/>
              <a:buChar char="•"/>
            </a:pPr>
            <a:r>
              <a:rPr lang="en-US" sz="2000">
                <a:solidFill>
                  <a:srgbClr val="5F4B3B"/>
                </a:solidFill>
                <a:latin typeface="Calibri"/>
                <a:cs typeface="Arial"/>
              </a:rPr>
              <a:t>Improved projections of statewide GHG emissions.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Reduction of GHGs emissions statewide over time and in accordance with reduction targets’ goal through implementation.</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Increased climate resilience.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Improved air quality, especially in LIDACs.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Improved health benefits, especially in LIDACs.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Creation of high-quality jobs.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Enhanced community engagement. </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Increased public awareness of projects and results.</a:t>
            </a: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7</a:t>
            </a:fld>
            <a:endParaRPr lang="en-US"/>
          </a:p>
        </p:txBody>
      </p:sp>
    </p:spTree>
    <p:extLst>
      <p:ext uri="{BB962C8B-B14F-4D97-AF65-F5344CB8AC3E}">
        <p14:creationId xmlns:p14="http://schemas.microsoft.com/office/powerpoint/2010/main" val="79772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CPRG Outreach and Engagement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Climate Pollution Reduction Grant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6621" y="1453160"/>
            <a:ext cx="8556354" cy="4462760"/>
          </a:xfrm>
          <a:prstGeom prst="rect">
            <a:avLst/>
          </a:prstGeom>
          <a:noFill/>
        </p:spPr>
        <p:txBody>
          <a:bodyPr wrap="square" numCol="1">
            <a:spAutoFit/>
          </a:bodyPr>
          <a:lstStyle/>
          <a:p>
            <a:pPr lvl="1">
              <a:spcBef>
                <a:spcPts val="600"/>
              </a:spcBef>
            </a:pPr>
            <a:r>
              <a:rPr lang="en-US" sz="2200" b="1">
                <a:solidFill>
                  <a:srgbClr val="5F4B3B"/>
                </a:solidFill>
                <a:latin typeface="Calibri"/>
                <a:cs typeface="Arial"/>
              </a:rPr>
              <a:t>Robust Outreach and Meaningful Engagement</a:t>
            </a:r>
          </a:p>
          <a:p>
            <a:pPr marL="800100" lvl="1" indent="-342900">
              <a:spcBef>
                <a:spcPts val="600"/>
              </a:spcBef>
              <a:buFont typeface="Arial" panose="020B0604020202020204" pitchFamily="34" charset="0"/>
              <a:buChar char="•"/>
            </a:pPr>
            <a:r>
              <a:rPr lang="en-US" sz="2200">
                <a:solidFill>
                  <a:srgbClr val="5F4B3B"/>
                </a:solidFill>
                <a:latin typeface="Calibri"/>
                <a:cs typeface="Arial"/>
              </a:rPr>
              <a:t>NDEP, the Governor’s Office of Energy and other partnering State/Local/Tribal Governmental Agencies will collaborate and coordinate stakeholder meetings across the State.</a:t>
            </a:r>
          </a:p>
          <a:p>
            <a:pPr marL="800100" lvl="1" indent="-342900">
              <a:spcBef>
                <a:spcPts val="600"/>
              </a:spcBef>
              <a:buFont typeface="Arial" panose="020B0604020202020204" pitchFamily="34" charset="0"/>
              <a:buChar char="•"/>
            </a:pPr>
            <a:r>
              <a:rPr lang="en-US" sz="2200">
                <a:solidFill>
                  <a:srgbClr val="5F4B3B"/>
                </a:solidFill>
                <a:latin typeface="Calibri"/>
                <a:cs typeface="Arial"/>
              </a:rPr>
              <a:t>Outreach and engagement will be conducted throughout the development of the Climate Action Plans through a combination of in-person and on-line meetings including meetings in LIDACs.</a:t>
            </a:r>
            <a:endParaRPr lang="en-US" sz="2200" baseline="30000">
              <a:solidFill>
                <a:srgbClr val="5F4B3B"/>
              </a:solidFill>
              <a:latin typeface="Calibri"/>
              <a:cs typeface="Arial"/>
            </a:endParaRPr>
          </a:p>
          <a:p>
            <a:pPr marL="800100" lvl="1" indent="-342900">
              <a:spcBef>
                <a:spcPts val="600"/>
              </a:spcBef>
              <a:buFont typeface="Arial" panose="020B0604020202020204" pitchFamily="34" charset="0"/>
              <a:buChar char="•"/>
            </a:pPr>
            <a:r>
              <a:rPr lang="en-US" sz="2200">
                <a:solidFill>
                  <a:srgbClr val="5F4B3B"/>
                </a:solidFill>
                <a:latin typeface="Calibri"/>
                <a:cs typeface="Arial"/>
              </a:rPr>
              <a:t>Additional information about the CPRG and outreach events will be available through the NDEP website, social media, and an email list.</a:t>
            </a:r>
          </a:p>
          <a:p>
            <a:pPr lvl="1">
              <a:spcBef>
                <a:spcPts val="600"/>
              </a:spcBef>
            </a:pPr>
            <a:r>
              <a:rPr lang="en-US" sz="2200" b="1">
                <a:solidFill>
                  <a:srgbClr val="5F4B3B"/>
                </a:solidFill>
                <a:latin typeface="Calibri"/>
                <a:cs typeface="Arial"/>
              </a:rPr>
              <a:t>Questions and Feedback Can be Submitted to:</a:t>
            </a:r>
            <a:r>
              <a:rPr lang="en-US" sz="2200">
                <a:solidFill>
                  <a:srgbClr val="5F4B3B"/>
                </a:solidFill>
                <a:latin typeface="Calibri"/>
                <a:cs typeface="Arial"/>
              </a:rPr>
              <a:t> ndep.cprg@ndep.nv.gov</a:t>
            </a: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8</a:t>
            </a:fld>
            <a:endParaRPr lang="en-US"/>
          </a:p>
        </p:txBody>
      </p:sp>
    </p:spTree>
    <p:extLst>
      <p:ext uri="{BB962C8B-B14F-4D97-AF65-F5344CB8AC3E}">
        <p14:creationId xmlns:p14="http://schemas.microsoft.com/office/powerpoint/2010/main" val="137872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a:solidFill>
                  <a:srgbClr val="5F4B3B"/>
                </a:solidFill>
                <a:latin typeface="Candara" panose="020E0502030303020204" pitchFamily="34" charset="0"/>
                <a:cs typeface="Calibri"/>
              </a:rPr>
              <a:t>Ensuring Meaningful Engagement</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a:solidFill>
                  <a:srgbClr val="326297"/>
                </a:solidFill>
                <a:latin typeface="Candara"/>
                <a:cs typeface="Arial"/>
              </a:rPr>
              <a:t>Anticipated Outreach Schedule</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9</a:t>
            </a:fld>
            <a:endParaRPr lang="en-US"/>
          </a:p>
        </p:txBody>
      </p:sp>
      <p:graphicFrame>
        <p:nvGraphicFramePr>
          <p:cNvPr id="2" name="Table 1">
            <a:extLst>
              <a:ext uri="{FF2B5EF4-FFF2-40B4-BE49-F238E27FC236}">
                <a16:creationId xmlns:a16="http://schemas.microsoft.com/office/drawing/2014/main" id="{5AC2C491-D007-0B0A-97A6-6A6AB8E2AB5D}"/>
              </a:ext>
            </a:extLst>
          </p:cNvPr>
          <p:cNvGraphicFramePr>
            <a:graphicFrameLocks noGrp="1"/>
          </p:cNvGraphicFramePr>
          <p:nvPr>
            <p:extLst>
              <p:ext uri="{D42A27DB-BD31-4B8C-83A1-F6EECF244321}">
                <p14:modId xmlns:p14="http://schemas.microsoft.com/office/powerpoint/2010/main" val="4132728890"/>
              </p:ext>
            </p:extLst>
          </p:nvPr>
        </p:nvGraphicFramePr>
        <p:xfrm>
          <a:off x="722237" y="1494406"/>
          <a:ext cx="3849763" cy="4720634"/>
        </p:xfrm>
        <a:graphic>
          <a:graphicData uri="http://schemas.openxmlformats.org/drawingml/2006/table">
            <a:tbl>
              <a:tblPr firstRow="1" firstCol="1" bandRow="1">
                <a:tableStyleId>{5C22544A-7EE6-4342-B048-85BDC9FD1C3A}</a:tableStyleId>
              </a:tblPr>
              <a:tblGrid>
                <a:gridCol w="1616449">
                  <a:extLst>
                    <a:ext uri="{9D8B030D-6E8A-4147-A177-3AD203B41FA5}">
                      <a16:colId xmlns:a16="http://schemas.microsoft.com/office/drawing/2014/main" val="1659153288"/>
                    </a:ext>
                  </a:extLst>
                </a:gridCol>
                <a:gridCol w="2233314">
                  <a:extLst>
                    <a:ext uri="{9D8B030D-6E8A-4147-A177-3AD203B41FA5}">
                      <a16:colId xmlns:a16="http://schemas.microsoft.com/office/drawing/2014/main" val="3696977131"/>
                    </a:ext>
                  </a:extLst>
                </a:gridCol>
              </a:tblGrid>
              <a:tr h="153950">
                <a:tc>
                  <a:txBody>
                    <a:bodyPr/>
                    <a:lstStyle/>
                    <a:p>
                      <a:pPr marL="0" marR="0" algn="ctr">
                        <a:spcBef>
                          <a:spcPts val="0"/>
                        </a:spcBef>
                        <a:spcAft>
                          <a:spcPts val="0"/>
                        </a:spcAft>
                      </a:pPr>
                      <a:r>
                        <a:rPr lang="en-US" sz="1000" b="0">
                          <a:effectLst/>
                          <a:latin typeface="Calibri"/>
                        </a:rPr>
                        <a:t>**Anticipated Date</a:t>
                      </a:r>
                      <a:endParaRPr lang="en-US" sz="105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000" b="0">
                          <a:effectLst/>
                          <a:latin typeface="Calibri"/>
                        </a:rPr>
                        <a:t>Location</a:t>
                      </a:r>
                      <a:endParaRPr lang="en-US" sz="105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4150670907"/>
                  </a:ext>
                </a:extLst>
              </a:tr>
              <a:tr h="129811">
                <a:tc gridSpan="2">
                  <a:txBody>
                    <a:bodyPr/>
                    <a:lstStyle/>
                    <a:p>
                      <a:pPr marL="0" marR="0" algn="ctr">
                        <a:spcBef>
                          <a:spcPts val="0"/>
                        </a:spcBef>
                        <a:spcAft>
                          <a:spcPts val="0"/>
                        </a:spcAft>
                      </a:pPr>
                      <a:r>
                        <a:rPr lang="en-US" sz="1000" b="0">
                          <a:effectLst/>
                          <a:latin typeface="Calibri"/>
                        </a:rPr>
                        <a:t>PCAP</a:t>
                      </a:r>
                      <a:endParaRPr lang="en-US" sz="1050" b="0">
                        <a:effectLst/>
                        <a:latin typeface="Calibri"/>
                        <a:ea typeface="Calibri" panose="020F0502020204030204" pitchFamily="34" charset="0"/>
                        <a:cs typeface="Arial"/>
                      </a:endParaRPr>
                    </a:p>
                  </a:txBody>
                  <a:tcPr marL="54872" marR="54872" marT="0" marB="0"/>
                </a:tc>
                <a:tc hMerge="1">
                  <a:txBody>
                    <a:bodyPr/>
                    <a:lstStyle/>
                    <a:p>
                      <a:endParaRPr lang="en-US"/>
                    </a:p>
                  </a:txBody>
                  <a:tcPr/>
                </a:tc>
                <a:extLst>
                  <a:ext uri="{0D108BD9-81ED-4DB2-BD59-A6C34878D82A}">
                    <a16:rowId xmlns:a16="http://schemas.microsoft.com/office/drawing/2014/main" val="339008525"/>
                  </a:ext>
                </a:extLst>
              </a:tr>
              <a:tr h="188685">
                <a:tc>
                  <a:txBody>
                    <a:bodyPr/>
                    <a:lstStyle/>
                    <a:p>
                      <a:pPr marL="0" marR="0" algn="ctr">
                        <a:spcBef>
                          <a:spcPts val="0"/>
                        </a:spcBef>
                        <a:spcAft>
                          <a:spcPts val="0"/>
                        </a:spcAft>
                      </a:pPr>
                      <a:r>
                        <a:rPr lang="en-US" sz="1100" b="0">
                          <a:effectLst/>
                          <a:latin typeface="Calibri"/>
                        </a:rPr>
                        <a:t>July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Kick-Off Webinar (online)</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400448059"/>
                  </a:ext>
                </a:extLst>
              </a:tr>
              <a:tr h="128738">
                <a:tc>
                  <a:txBody>
                    <a:bodyPr/>
                    <a:lstStyle/>
                    <a:p>
                      <a:pPr marL="0" marR="0" algn="ctr">
                        <a:spcBef>
                          <a:spcPts val="0"/>
                        </a:spcBef>
                        <a:spcAft>
                          <a:spcPts val="0"/>
                        </a:spcAft>
                      </a:pPr>
                      <a:r>
                        <a:rPr lang="en-US" sz="1100" b="0">
                          <a:effectLst/>
                          <a:latin typeface="Calibri"/>
                        </a:rPr>
                        <a:t>August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03395707"/>
                  </a:ext>
                </a:extLst>
              </a:tr>
              <a:tr h="128738">
                <a:tc>
                  <a:txBody>
                    <a:bodyPr/>
                    <a:lstStyle/>
                    <a:p>
                      <a:pPr marL="0" marR="0" algn="ctr">
                        <a:spcBef>
                          <a:spcPts val="0"/>
                        </a:spcBef>
                        <a:spcAft>
                          <a:spcPts val="0"/>
                        </a:spcAft>
                      </a:pPr>
                      <a:r>
                        <a:rPr lang="en-US" sz="1100" b="0">
                          <a:effectLst/>
                          <a:latin typeface="Calibri"/>
                        </a:rPr>
                        <a:t>September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150494648"/>
                  </a:ext>
                </a:extLst>
              </a:tr>
              <a:tr h="128738">
                <a:tc>
                  <a:txBody>
                    <a:bodyPr/>
                    <a:lstStyle/>
                    <a:p>
                      <a:pPr marL="0" marR="0" algn="ctr">
                        <a:spcBef>
                          <a:spcPts val="0"/>
                        </a:spcBef>
                        <a:spcAft>
                          <a:spcPts val="0"/>
                        </a:spcAft>
                      </a:pPr>
                      <a:r>
                        <a:rPr lang="en-US" sz="1100" b="0">
                          <a:effectLst/>
                          <a:latin typeface="Calibri"/>
                        </a:rPr>
                        <a:t>October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147069509"/>
                  </a:ext>
                </a:extLst>
              </a:tr>
              <a:tr h="128738">
                <a:tc>
                  <a:txBody>
                    <a:bodyPr/>
                    <a:lstStyle/>
                    <a:p>
                      <a:pPr marL="0" marR="0" algn="ctr">
                        <a:spcBef>
                          <a:spcPts val="0"/>
                        </a:spcBef>
                        <a:spcAft>
                          <a:spcPts val="0"/>
                        </a:spcAft>
                      </a:pPr>
                      <a:r>
                        <a:rPr lang="en-US" sz="1100" b="0">
                          <a:effectLst/>
                          <a:latin typeface="Calibri"/>
                        </a:rPr>
                        <a:t>November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523521995"/>
                  </a:ext>
                </a:extLst>
              </a:tr>
              <a:tr h="128738">
                <a:tc>
                  <a:txBody>
                    <a:bodyPr/>
                    <a:lstStyle/>
                    <a:p>
                      <a:pPr marL="0" marR="0" algn="ctr">
                        <a:spcBef>
                          <a:spcPts val="0"/>
                        </a:spcBef>
                        <a:spcAft>
                          <a:spcPts val="0"/>
                        </a:spcAft>
                      </a:pPr>
                      <a:r>
                        <a:rPr lang="en-US" sz="1100" b="0">
                          <a:effectLst/>
                          <a:latin typeface="Calibri"/>
                        </a:rPr>
                        <a:t>December 2023</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168437130"/>
                  </a:ext>
                </a:extLst>
              </a:tr>
              <a:tr h="129811">
                <a:tc>
                  <a:txBody>
                    <a:bodyPr/>
                    <a:lstStyle/>
                    <a:p>
                      <a:pPr marL="0" marR="0" algn="ctr">
                        <a:spcBef>
                          <a:spcPts val="0"/>
                        </a:spcBef>
                        <a:spcAft>
                          <a:spcPts val="0"/>
                        </a:spcAft>
                      </a:pPr>
                      <a:r>
                        <a:rPr lang="en-US" sz="1100" b="0">
                          <a:effectLst/>
                          <a:latin typeface="Calibri"/>
                        </a:rPr>
                        <a:t>January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867539477"/>
                  </a:ext>
                </a:extLst>
              </a:tr>
              <a:tr h="167178">
                <a:tc>
                  <a:txBody>
                    <a:bodyPr/>
                    <a:lstStyle/>
                    <a:p>
                      <a:pPr marL="0" marR="0" algn="ctr">
                        <a:spcBef>
                          <a:spcPts val="0"/>
                        </a:spcBef>
                        <a:spcAft>
                          <a:spcPts val="0"/>
                        </a:spcAft>
                      </a:pPr>
                      <a:r>
                        <a:rPr lang="en-US" sz="1100" b="0">
                          <a:effectLst/>
                          <a:latin typeface="Calibri"/>
                        </a:rPr>
                        <a:t>February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Carson City (NDEP)</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1548518106"/>
                  </a:ext>
                </a:extLst>
              </a:tr>
              <a:tr h="129811">
                <a:tc gridSpan="2">
                  <a:txBody>
                    <a:bodyPr/>
                    <a:lstStyle/>
                    <a:p>
                      <a:pPr marL="0" marR="0" algn="ctr">
                        <a:spcBef>
                          <a:spcPts val="0"/>
                        </a:spcBef>
                        <a:spcAft>
                          <a:spcPts val="0"/>
                        </a:spcAft>
                      </a:pPr>
                      <a:r>
                        <a:rPr lang="en-US" sz="1100" b="0">
                          <a:effectLst/>
                          <a:latin typeface="Calibri"/>
                        </a:rPr>
                        <a:t>CCAP</a:t>
                      </a:r>
                      <a:endParaRPr lang="en-US" sz="1200" b="0">
                        <a:effectLst/>
                        <a:latin typeface="Calibri"/>
                        <a:ea typeface="Calibri" panose="020F0502020204030204" pitchFamily="34" charset="0"/>
                        <a:cs typeface="Arial"/>
                      </a:endParaRPr>
                    </a:p>
                  </a:txBody>
                  <a:tcPr marL="54872" marR="54872" marT="0" marB="0"/>
                </a:tc>
                <a:tc hMerge="1">
                  <a:txBody>
                    <a:bodyPr/>
                    <a:lstStyle/>
                    <a:p>
                      <a:endParaRPr lang="en-US"/>
                    </a:p>
                  </a:txBody>
                  <a:tcPr/>
                </a:tc>
                <a:extLst>
                  <a:ext uri="{0D108BD9-81ED-4DB2-BD59-A6C34878D82A}">
                    <a16:rowId xmlns:a16="http://schemas.microsoft.com/office/drawing/2014/main" val="3293339268"/>
                  </a:ext>
                </a:extLst>
              </a:tr>
              <a:tr h="178761">
                <a:tc>
                  <a:txBody>
                    <a:bodyPr/>
                    <a:lstStyle/>
                    <a:p>
                      <a:pPr marL="0" marR="0" algn="ctr">
                        <a:spcBef>
                          <a:spcPts val="0"/>
                        </a:spcBef>
                        <a:spcAft>
                          <a:spcPts val="0"/>
                        </a:spcAft>
                      </a:pPr>
                      <a:r>
                        <a:rPr lang="en-US" sz="1100" b="0">
                          <a:effectLst/>
                          <a:latin typeface="Calibri"/>
                        </a:rPr>
                        <a:t>March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Kick-Off Webinar (online)</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4137051200"/>
                  </a:ext>
                </a:extLst>
              </a:tr>
              <a:tr h="139465">
                <a:tc>
                  <a:txBody>
                    <a:bodyPr/>
                    <a:lstStyle/>
                    <a:p>
                      <a:pPr marL="0" marR="0" algn="ctr">
                        <a:spcBef>
                          <a:spcPts val="0"/>
                        </a:spcBef>
                        <a:spcAft>
                          <a:spcPts val="0"/>
                        </a:spcAft>
                      </a:pPr>
                      <a:r>
                        <a:rPr lang="en-US" sz="1100" b="0">
                          <a:effectLst/>
                          <a:latin typeface="Calibri"/>
                        </a:rPr>
                        <a:t>May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981622345"/>
                  </a:ext>
                </a:extLst>
              </a:tr>
              <a:tr h="139465">
                <a:tc>
                  <a:txBody>
                    <a:bodyPr/>
                    <a:lstStyle/>
                    <a:p>
                      <a:pPr marL="0" marR="0" algn="ctr">
                        <a:spcBef>
                          <a:spcPts val="0"/>
                        </a:spcBef>
                        <a:spcAft>
                          <a:spcPts val="0"/>
                        </a:spcAft>
                      </a:pPr>
                      <a:r>
                        <a:rPr lang="en-US" sz="1100" b="0">
                          <a:effectLst/>
                          <a:latin typeface="Calibri"/>
                        </a:rPr>
                        <a:t>July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544987768"/>
                  </a:ext>
                </a:extLst>
              </a:tr>
              <a:tr h="139465">
                <a:tc>
                  <a:txBody>
                    <a:bodyPr/>
                    <a:lstStyle/>
                    <a:p>
                      <a:pPr marL="0" marR="0" algn="ctr">
                        <a:spcBef>
                          <a:spcPts val="0"/>
                        </a:spcBef>
                        <a:spcAft>
                          <a:spcPts val="0"/>
                        </a:spcAft>
                      </a:pPr>
                      <a:r>
                        <a:rPr lang="en-US" sz="1100" b="0">
                          <a:effectLst/>
                          <a:latin typeface="Calibri"/>
                        </a:rPr>
                        <a:t>September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793429171"/>
                  </a:ext>
                </a:extLst>
              </a:tr>
              <a:tr h="139465">
                <a:tc>
                  <a:txBody>
                    <a:bodyPr/>
                    <a:lstStyle/>
                    <a:p>
                      <a:pPr marL="0" marR="0" algn="ctr">
                        <a:spcBef>
                          <a:spcPts val="0"/>
                        </a:spcBef>
                        <a:spcAft>
                          <a:spcPts val="0"/>
                        </a:spcAft>
                      </a:pPr>
                      <a:r>
                        <a:rPr lang="en-US" sz="1100" b="0">
                          <a:effectLst/>
                          <a:latin typeface="Calibri"/>
                        </a:rPr>
                        <a:t>November 2024</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09297039"/>
                  </a:ext>
                </a:extLst>
              </a:tr>
              <a:tr h="139465">
                <a:tc>
                  <a:txBody>
                    <a:bodyPr/>
                    <a:lstStyle/>
                    <a:p>
                      <a:pPr marL="0" marR="0" algn="ctr">
                        <a:spcBef>
                          <a:spcPts val="0"/>
                        </a:spcBef>
                        <a:spcAft>
                          <a:spcPts val="0"/>
                        </a:spcAft>
                      </a:pPr>
                      <a:r>
                        <a:rPr lang="en-US" sz="1100" b="0">
                          <a:effectLst/>
                          <a:latin typeface="Calibri"/>
                        </a:rPr>
                        <a:t>January 2025</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607168903"/>
                  </a:ext>
                </a:extLst>
              </a:tr>
              <a:tr h="139465">
                <a:tc>
                  <a:txBody>
                    <a:bodyPr/>
                    <a:lstStyle/>
                    <a:p>
                      <a:pPr marL="0" marR="0" algn="ctr">
                        <a:spcBef>
                          <a:spcPts val="0"/>
                        </a:spcBef>
                        <a:spcAft>
                          <a:spcPts val="0"/>
                        </a:spcAft>
                      </a:pPr>
                      <a:r>
                        <a:rPr lang="en-US" sz="1100" b="0">
                          <a:effectLst/>
                          <a:latin typeface="Calibri"/>
                        </a:rPr>
                        <a:t>March 2025</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811808296"/>
                  </a:ext>
                </a:extLst>
              </a:tr>
              <a:tr h="168052">
                <a:tc>
                  <a:txBody>
                    <a:bodyPr/>
                    <a:lstStyle/>
                    <a:p>
                      <a:pPr marL="0" marR="0" algn="ctr">
                        <a:spcBef>
                          <a:spcPts val="0"/>
                        </a:spcBef>
                        <a:spcAft>
                          <a:spcPts val="0"/>
                        </a:spcAft>
                      </a:pPr>
                      <a:r>
                        <a:rPr lang="en-US" sz="1100" b="0">
                          <a:effectLst/>
                          <a:latin typeface="Calibri"/>
                        </a:rPr>
                        <a:t>May 2025</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Carson City (NDEP)</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1008930508"/>
                  </a:ext>
                </a:extLst>
              </a:tr>
              <a:tr h="139465">
                <a:tc gridSpan="2">
                  <a:txBody>
                    <a:bodyPr/>
                    <a:lstStyle/>
                    <a:p>
                      <a:pPr marL="0" marR="0" algn="ctr">
                        <a:spcBef>
                          <a:spcPts val="0"/>
                        </a:spcBef>
                        <a:spcAft>
                          <a:spcPts val="0"/>
                        </a:spcAft>
                      </a:pPr>
                      <a:r>
                        <a:rPr lang="en-US" sz="1100" b="0">
                          <a:effectLst/>
                          <a:latin typeface="Calibri"/>
                        </a:rPr>
                        <a:t>Status Report</a:t>
                      </a:r>
                      <a:endParaRPr lang="en-US" sz="1200" b="0">
                        <a:effectLst/>
                        <a:latin typeface="Calibri"/>
                        <a:ea typeface="Calibri" panose="020F0502020204030204" pitchFamily="34" charset="0"/>
                        <a:cs typeface="Arial"/>
                      </a:endParaRPr>
                    </a:p>
                  </a:txBody>
                  <a:tcPr marL="54872" marR="54872" marT="0" marB="0"/>
                </a:tc>
                <a:tc hMerge="1">
                  <a:txBody>
                    <a:bodyPr/>
                    <a:lstStyle/>
                    <a:p>
                      <a:endParaRPr lang="en-US"/>
                    </a:p>
                  </a:txBody>
                  <a:tcPr/>
                </a:tc>
                <a:extLst>
                  <a:ext uri="{0D108BD9-81ED-4DB2-BD59-A6C34878D82A}">
                    <a16:rowId xmlns:a16="http://schemas.microsoft.com/office/drawing/2014/main" val="3283637826"/>
                  </a:ext>
                </a:extLst>
              </a:tr>
              <a:tr h="190706">
                <a:tc>
                  <a:txBody>
                    <a:bodyPr/>
                    <a:lstStyle/>
                    <a:p>
                      <a:pPr marL="0" marR="0" algn="ctr">
                        <a:spcBef>
                          <a:spcPts val="0"/>
                        </a:spcBef>
                        <a:spcAft>
                          <a:spcPts val="0"/>
                        </a:spcAft>
                      </a:pPr>
                      <a:r>
                        <a:rPr lang="en-US" sz="1100" b="0">
                          <a:effectLst/>
                          <a:latin typeface="Calibri"/>
                        </a:rPr>
                        <a:t>August 2025</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Kick-Off Webinar (online)</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1221797180"/>
                  </a:ext>
                </a:extLst>
              </a:tr>
              <a:tr h="149122">
                <a:tc>
                  <a:txBody>
                    <a:bodyPr/>
                    <a:lstStyle/>
                    <a:p>
                      <a:pPr marL="0" marR="0" algn="ctr">
                        <a:spcBef>
                          <a:spcPts val="0"/>
                        </a:spcBef>
                        <a:spcAft>
                          <a:spcPts val="0"/>
                        </a:spcAft>
                      </a:pPr>
                      <a:r>
                        <a:rPr lang="en-US" sz="1100" b="0">
                          <a:effectLst/>
                          <a:latin typeface="Calibri"/>
                        </a:rPr>
                        <a:t>November 2025</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4049530387"/>
                  </a:ext>
                </a:extLst>
              </a:tr>
              <a:tr h="129811">
                <a:tc>
                  <a:txBody>
                    <a:bodyPr/>
                    <a:lstStyle/>
                    <a:p>
                      <a:pPr marL="0" marR="0" algn="ctr">
                        <a:spcBef>
                          <a:spcPts val="0"/>
                        </a:spcBef>
                        <a:spcAft>
                          <a:spcPts val="0"/>
                        </a:spcAft>
                      </a:pPr>
                      <a:r>
                        <a:rPr lang="en-US" sz="1100" b="0">
                          <a:effectLst/>
                          <a:latin typeface="Calibri"/>
                        </a:rPr>
                        <a:t>February 2026</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1763924748"/>
                  </a:ext>
                </a:extLst>
              </a:tr>
              <a:tr h="139465">
                <a:tc>
                  <a:txBody>
                    <a:bodyPr/>
                    <a:lstStyle/>
                    <a:p>
                      <a:pPr marL="0" marR="0" algn="ctr">
                        <a:spcBef>
                          <a:spcPts val="0"/>
                        </a:spcBef>
                        <a:spcAft>
                          <a:spcPts val="0"/>
                        </a:spcAft>
                      </a:pPr>
                      <a:r>
                        <a:rPr lang="en-US" sz="1100" b="0">
                          <a:effectLst/>
                          <a:latin typeface="Calibri"/>
                        </a:rPr>
                        <a:t>May 2026</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3155719414"/>
                  </a:ext>
                </a:extLst>
              </a:tr>
              <a:tr h="139465">
                <a:tc>
                  <a:txBody>
                    <a:bodyPr/>
                    <a:lstStyle/>
                    <a:p>
                      <a:pPr marL="0" marR="0" algn="ctr">
                        <a:spcBef>
                          <a:spcPts val="0"/>
                        </a:spcBef>
                        <a:spcAft>
                          <a:spcPts val="0"/>
                        </a:spcAft>
                      </a:pPr>
                      <a:r>
                        <a:rPr lang="en-US" sz="1100" b="0">
                          <a:effectLst/>
                          <a:latin typeface="Calibri"/>
                        </a:rPr>
                        <a:t>August 2026</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Southern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858508513"/>
                  </a:ext>
                </a:extLst>
              </a:tr>
              <a:tr h="139465">
                <a:tc>
                  <a:txBody>
                    <a:bodyPr/>
                    <a:lstStyle/>
                    <a:p>
                      <a:pPr marL="0" marR="0" algn="ctr">
                        <a:spcBef>
                          <a:spcPts val="0"/>
                        </a:spcBef>
                        <a:spcAft>
                          <a:spcPts val="0"/>
                        </a:spcAft>
                      </a:pPr>
                      <a:r>
                        <a:rPr lang="en-US" sz="1100" b="0">
                          <a:effectLst/>
                          <a:latin typeface="Calibri"/>
                        </a:rPr>
                        <a:t>November 2026</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Northern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1013940657"/>
                  </a:ext>
                </a:extLst>
              </a:tr>
              <a:tr h="139465">
                <a:tc>
                  <a:txBody>
                    <a:bodyPr/>
                    <a:lstStyle/>
                    <a:p>
                      <a:pPr marL="0" marR="0" algn="ctr">
                        <a:spcBef>
                          <a:spcPts val="0"/>
                        </a:spcBef>
                        <a:spcAft>
                          <a:spcPts val="0"/>
                        </a:spcAft>
                      </a:pPr>
                      <a:r>
                        <a:rPr lang="en-US" sz="1100" b="0">
                          <a:effectLst/>
                          <a:latin typeface="Calibri"/>
                        </a:rPr>
                        <a:t>February 2027</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Rural Nevada</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2247670393"/>
                  </a:ext>
                </a:extLst>
              </a:tr>
              <a:tr h="157685">
                <a:tc>
                  <a:txBody>
                    <a:bodyPr/>
                    <a:lstStyle/>
                    <a:p>
                      <a:pPr marL="0" marR="0" algn="ctr">
                        <a:spcBef>
                          <a:spcPts val="0"/>
                        </a:spcBef>
                        <a:spcAft>
                          <a:spcPts val="0"/>
                        </a:spcAft>
                      </a:pPr>
                      <a:r>
                        <a:rPr lang="en-US" sz="1100" b="0">
                          <a:effectLst/>
                          <a:latin typeface="Calibri"/>
                        </a:rPr>
                        <a:t>May 2027</a:t>
                      </a:r>
                      <a:endParaRPr lang="en-US" sz="1200" b="0">
                        <a:effectLst/>
                        <a:latin typeface="Calibri"/>
                        <a:ea typeface="Calibri" panose="020F0502020204030204" pitchFamily="34" charset="0"/>
                        <a:cs typeface="Arial"/>
                      </a:endParaRPr>
                    </a:p>
                  </a:txBody>
                  <a:tcPr marL="54872" marR="54872" marT="0" marB="0" anchor="ctr"/>
                </a:tc>
                <a:tc>
                  <a:txBody>
                    <a:bodyPr/>
                    <a:lstStyle/>
                    <a:p>
                      <a:pPr marL="0" marR="0" algn="ctr">
                        <a:spcBef>
                          <a:spcPts val="0"/>
                        </a:spcBef>
                        <a:spcAft>
                          <a:spcPts val="0"/>
                        </a:spcAft>
                      </a:pPr>
                      <a:r>
                        <a:rPr lang="en-US" sz="1100" b="0">
                          <a:effectLst/>
                          <a:latin typeface="Calibri"/>
                        </a:rPr>
                        <a:t>Carson City (NDEP)</a:t>
                      </a:r>
                      <a:endParaRPr lang="en-US" sz="1200" b="0">
                        <a:effectLst/>
                        <a:latin typeface="Calibri"/>
                        <a:ea typeface="Calibri" panose="020F0502020204030204" pitchFamily="34" charset="0"/>
                        <a:cs typeface="Arial"/>
                      </a:endParaRPr>
                    </a:p>
                  </a:txBody>
                  <a:tcPr marL="54872" marR="54872" marT="0" marB="0" anchor="ctr"/>
                </a:tc>
                <a:extLst>
                  <a:ext uri="{0D108BD9-81ED-4DB2-BD59-A6C34878D82A}">
                    <a16:rowId xmlns:a16="http://schemas.microsoft.com/office/drawing/2014/main" val="934079372"/>
                  </a:ext>
                </a:extLst>
              </a:tr>
            </a:tbl>
          </a:graphicData>
        </a:graphic>
      </p:graphicFrame>
      <p:pic>
        <p:nvPicPr>
          <p:cNvPr id="3" name="Picture 2">
            <a:extLst>
              <a:ext uri="{FF2B5EF4-FFF2-40B4-BE49-F238E27FC236}">
                <a16:creationId xmlns:a16="http://schemas.microsoft.com/office/drawing/2014/main" id="{9D5E5086-D35A-6078-582B-5510CEF0B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274" y="5910818"/>
            <a:ext cx="2656704" cy="513244"/>
          </a:xfrm>
          <a:prstGeom prst="rect">
            <a:avLst/>
          </a:prstGeom>
          <a:noFill/>
        </p:spPr>
      </p:pic>
      <p:sp>
        <p:nvSpPr>
          <p:cNvPr id="4" name="TextBox 3">
            <a:extLst>
              <a:ext uri="{FF2B5EF4-FFF2-40B4-BE49-F238E27FC236}">
                <a16:creationId xmlns:a16="http://schemas.microsoft.com/office/drawing/2014/main" id="{8430BBA9-B16F-E555-BED5-CDEC39391725}"/>
              </a:ext>
            </a:extLst>
          </p:cNvPr>
          <p:cNvSpPr txBox="1"/>
          <p:nvPr/>
        </p:nvSpPr>
        <p:spPr>
          <a:xfrm>
            <a:off x="5064152" y="5972155"/>
            <a:ext cx="2928551" cy="369332"/>
          </a:xfrm>
          <a:prstGeom prst="rect">
            <a:avLst/>
          </a:prstGeom>
          <a:noFill/>
        </p:spPr>
        <p:txBody>
          <a:bodyPr wrap="square" rtlCol="0">
            <a:spAutoFit/>
          </a:bodyPr>
          <a:lstStyle/>
          <a:p>
            <a:r>
              <a:rPr lang="en-US">
                <a:solidFill>
                  <a:srgbClr val="5F4B3B"/>
                </a:solidFill>
                <a:latin typeface="+mn-lt"/>
              </a:rPr>
              <a:t>** subject to change</a:t>
            </a:r>
          </a:p>
        </p:txBody>
      </p:sp>
      <p:sp>
        <p:nvSpPr>
          <p:cNvPr id="5" name="TextBox 4">
            <a:extLst>
              <a:ext uri="{FF2B5EF4-FFF2-40B4-BE49-F238E27FC236}">
                <a16:creationId xmlns:a16="http://schemas.microsoft.com/office/drawing/2014/main" id="{2EA1A43B-EE6D-0E4B-219E-83C7FC80A636}"/>
              </a:ext>
            </a:extLst>
          </p:cNvPr>
          <p:cNvSpPr txBox="1"/>
          <p:nvPr/>
        </p:nvSpPr>
        <p:spPr>
          <a:xfrm>
            <a:off x="4374574" y="1529706"/>
            <a:ext cx="4298502" cy="4708981"/>
          </a:xfrm>
          <a:prstGeom prst="rect">
            <a:avLst/>
          </a:prstGeom>
          <a:noFill/>
        </p:spPr>
        <p:txBody>
          <a:bodyPr wrap="square" numCol="1">
            <a:spAutoFit/>
          </a:bodyPr>
          <a:lstStyle/>
          <a:p>
            <a:pPr marL="742950" lvl="1" indent="-285750">
              <a:spcBef>
                <a:spcPts val="600"/>
              </a:spcBef>
              <a:buFont typeface="Arial" panose="020B0604020202020204" pitchFamily="34" charset="0"/>
              <a:buChar char="•"/>
            </a:pPr>
            <a:r>
              <a:rPr lang="en-US" sz="2000">
                <a:solidFill>
                  <a:srgbClr val="5F4B3B"/>
                </a:solidFill>
                <a:latin typeface="Calibri"/>
                <a:cs typeface="Arial"/>
              </a:rPr>
              <a:t>PCAP will have monthly meetings that alternate through various areas of the state.</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CCAP will have bimonthly meetings with the same alternation of locations</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Status Report will have a meeting every 3 months as the grant comes to an end.</a:t>
            </a:r>
          </a:p>
          <a:p>
            <a:pPr marL="742950" lvl="1" indent="-285750">
              <a:spcBef>
                <a:spcPts val="600"/>
              </a:spcBef>
              <a:buFont typeface="Arial" panose="020B0604020202020204" pitchFamily="34" charset="0"/>
              <a:buChar char="•"/>
            </a:pPr>
            <a:r>
              <a:rPr lang="en-US" sz="2000">
                <a:solidFill>
                  <a:srgbClr val="5F4B3B"/>
                </a:solidFill>
                <a:latin typeface="Calibri"/>
                <a:cs typeface="Arial"/>
              </a:rPr>
              <a:t>A public review and comment period will be held before finalizing the PCAP, CCAP, and Status Report </a:t>
            </a:r>
          </a:p>
          <a:p>
            <a:pPr marL="742950" lvl="1" indent="-285750">
              <a:spcBef>
                <a:spcPts val="600"/>
              </a:spcBef>
              <a:buFont typeface="Arial" panose="020B0604020202020204" pitchFamily="34" charset="0"/>
              <a:buChar char="•"/>
            </a:pPr>
            <a:endParaRPr lang="en-US" sz="2000">
              <a:solidFill>
                <a:srgbClr val="5F4B3B"/>
              </a:solidFill>
              <a:latin typeface="Calibri"/>
              <a:cs typeface="Arial"/>
            </a:endParaRPr>
          </a:p>
        </p:txBody>
      </p:sp>
    </p:spTree>
    <p:extLst>
      <p:ext uri="{BB962C8B-B14F-4D97-AF65-F5344CB8AC3E}">
        <p14:creationId xmlns:p14="http://schemas.microsoft.com/office/powerpoint/2010/main" val="171670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407F1D9656BA419A00C793284A7AFC" ma:contentTypeVersion="7" ma:contentTypeDescription="Create a new document." ma:contentTypeScope="" ma:versionID="727aa1863cc3d2cf63683675b951d2ab">
  <xsd:schema xmlns:xsd="http://www.w3.org/2001/XMLSchema" xmlns:xs="http://www.w3.org/2001/XMLSchema" xmlns:p="http://schemas.microsoft.com/office/2006/metadata/properties" xmlns:ns2="15f02fd0-0fb2-40a2-8174-233166e254fd" xmlns:ns3="617b2c23-0a31-41b1-be80-341f20ea8399" targetNamespace="http://schemas.microsoft.com/office/2006/metadata/properties" ma:root="true" ma:fieldsID="712b8175b49245e9fa8c40b7f85a3baa" ns2:_="" ns3:_="">
    <xsd:import namespace="15f02fd0-0fb2-40a2-8174-233166e254fd"/>
    <xsd:import namespace="617b2c23-0a31-41b1-be80-341f20ea83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02fd0-0fb2-40a2-8174-233166e25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7b2c23-0a31-41b1-be80-341f20ea83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17b2c23-0a31-41b1-be80-341f20ea8399">
      <UserInfo>
        <DisplayName>Andrew Tucker</DisplayName>
        <AccountId>13</AccountId>
        <AccountType/>
      </UserInfo>
    </SharedWithUsers>
  </documentManagement>
</p:properties>
</file>

<file path=customXml/itemProps1.xml><?xml version="1.0" encoding="utf-8"?>
<ds:datastoreItem xmlns:ds="http://schemas.openxmlformats.org/officeDocument/2006/customXml" ds:itemID="{F948E714-5A88-49FA-9E93-7F066F33391D}">
  <ds:schemaRefs>
    <ds:schemaRef ds:uri="http://schemas.microsoft.com/sharepoint/v3/contenttype/forms"/>
  </ds:schemaRefs>
</ds:datastoreItem>
</file>

<file path=customXml/itemProps2.xml><?xml version="1.0" encoding="utf-8"?>
<ds:datastoreItem xmlns:ds="http://schemas.openxmlformats.org/officeDocument/2006/customXml" ds:itemID="{C5F1CDDB-67E7-4A25-BFA0-D6761F7C6E7E}"/>
</file>

<file path=customXml/itemProps3.xml><?xml version="1.0" encoding="utf-8"?>
<ds:datastoreItem xmlns:ds="http://schemas.openxmlformats.org/officeDocument/2006/customXml" ds:itemID="{958580DA-44CE-4530-A045-153DF9E6558A}">
  <ds:schemaRefs>
    <ds:schemaRef ds:uri="15f02fd0-0fb2-40a2-8174-233166e254fd"/>
    <ds:schemaRef ds:uri="617b2c23-0a31-41b1-be80-341f20ea83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revision>1</cp:revision>
  <cp:lastPrinted>2023-08-12T00:48:38Z</cp:lastPrinted>
  <dcterms:created xsi:type="dcterms:W3CDTF">2011-02-07T22:15:11Z</dcterms:created>
  <dcterms:modified xsi:type="dcterms:W3CDTF">2023-08-15T16:14:59Z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0x010100C1407F1D9656BA419A00C793284A7AFC</vt:lpwstr>
  </property>
</Properties>
</file>